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4" r:id="rId13"/>
    <p:sldId id="285" r:id="rId14"/>
    <p:sldId id="269" r:id="rId15"/>
    <p:sldId id="270" r:id="rId16"/>
    <p:sldId id="272" r:id="rId17"/>
    <p:sldId id="273" r:id="rId18"/>
    <p:sldId id="271" r:id="rId19"/>
    <p:sldId id="274" r:id="rId20"/>
    <p:sldId id="275" r:id="rId21"/>
    <p:sldId id="276" r:id="rId22"/>
    <p:sldId id="277" r:id="rId23"/>
    <p:sldId id="278" r:id="rId24"/>
    <p:sldId id="279" r:id="rId25"/>
    <p:sldId id="280" r:id="rId26"/>
    <p:sldId id="283" r:id="rId27"/>
    <p:sldId id="282" r:id="rId28"/>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04"/>
    <p:restoredTop sz="93537"/>
  </p:normalViewPr>
  <p:slideViewPr>
    <p:cSldViewPr snapToGrid="0" snapToObjects="1">
      <p:cViewPr varScale="1">
        <p:scale>
          <a:sx n="92" d="100"/>
          <a:sy n="92" d="100"/>
        </p:scale>
        <p:origin x="200"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A685BE-36C2-4329-8790-3EA0DF8CEF5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92B2670-522E-43EF-8B0B-013D8D754E88}">
      <dgm:prSet/>
      <dgm:spPr/>
      <dgm:t>
        <a:bodyPr/>
        <a:lstStyle/>
        <a:p>
          <a:r>
            <a:rPr lang="es-CL"/>
            <a:t>DIRECTOR</a:t>
          </a:r>
          <a:endParaRPr lang="en-US"/>
        </a:p>
      </dgm:t>
    </dgm:pt>
    <dgm:pt modelId="{3F00189F-7987-4834-8FD0-6D91A75F294B}" type="parTrans" cxnId="{611770CC-9257-46FA-A943-59A34ED38DCC}">
      <dgm:prSet/>
      <dgm:spPr/>
      <dgm:t>
        <a:bodyPr/>
        <a:lstStyle/>
        <a:p>
          <a:endParaRPr lang="en-US"/>
        </a:p>
      </dgm:t>
    </dgm:pt>
    <dgm:pt modelId="{35ED7BBB-57A2-445A-9AFF-2577CC2F866C}" type="sibTrans" cxnId="{611770CC-9257-46FA-A943-59A34ED38DCC}">
      <dgm:prSet/>
      <dgm:spPr/>
      <dgm:t>
        <a:bodyPr/>
        <a:lstStyle/>
        <a:p>
          <a:endParaRPr lang="en-US"/>
        </a:p>
      </dgm:t>
    </dgm:pt>
    <dgm:pt modelId="{5CE56E4B-3B20-45E8-B6D8-90B439152803}">
      <dgm:prSet/>
      <dgm:spPr/>
      <dgm:t>
        <a:bodyPr/>
        <a:lstStyle/>
        <a:p>
          <a:r>
            <a:rPr lang="es-CL"/>
            <a:t>REPRESENTANTE SOSTENEDORA</a:t>
          </a:r>
          <a:endParaRPr lang="en-US"/>
        </a:p>
      </dgm:t>
    </dgm:pt>
    <dgm:pt modelId="{A5F1A1C2-71EE-49D9-A56E-D3E29DA9ADB1}" type="parTrans" cxnId="{755C1D35-237F-4689-854C-B4A661E2EE31}">
      <dgm:prSet/>
      <dgm:spPr/>
      <dgm:t>
        <a:bodyPr/>
        <a:lstStyle/>
        <a:p>
          <a:endParaRPr lang="en-US"/>
        </a:p>
      </dgm:t>
    </dgm:pt>
    <dgm:pt modelId="{860E5EA1-0AD3-42DA-9748-6D3533C2FCDC}" type="sibTrans" cxnId="{755C1D35-237F-4689-854C-B4A661E2EE31}">
      <dgm:prSet/>
      <dgm:spPr/>
      <dgm:t>
        <a:bodyPr/>
        <a:lstStyle/>
        <a:p>
          <a:endParaRPr lang="en-US"/>
        </a:p>
      </dgm:t>
    </dgm:pt>
    <dgm:pt modelId="{8D9FE6BC-87B9-45EF-92FD-AE4166795480}">
      <dgm:prSet/>
      <dgm:spPr/>
      <dgm:t>
        <a:bodyPr/>
        <a:lstStyle/>
        <a:p>
          <a:r>
            <a:rPr lang="es-CL"/>
            <a:t>REPRESENTANTE DOCENTES</a:t>
          </a:r>
          <a:endParaRPr lang="en-US"/>
        </a:p>
      </dgm:t>
    </dgm:pt>
    <dgm:pt modelId="{86989774-9BB1-4B38-AF0A-9D03123C12F8}" type="parTrans" cxnId="{0017A8FC-2399-4FCA-B542-459D04B82940}">
      <dgm:prSet/>
      <dgm:spPr/>
      <dgm:t>
        <a:bodyPr/>
        <a:lstStyle/>
        <a:p>
          <a:endParaRPr lang="en-US"/>
        </a:p>
      </dgm:t>
    </dgm:pt>
    <dgm:pt modelId="{941FF77B-D180-4696-B655-EADBD922A2F2}" type="sibTrans" cxnId="{0017A8FC-2399-4FCA-B542-459D04B82940}">
      <dgm:prSet/>
      <dgm:spPr/>
      <dgm:t>
        <a:bodyPr/>
        <a:lstStyle/>
        <a:p>
          <a:endParaRPr lang="en-US"/>
        </a:p>
      </dgm:t>
    </dgm:pt>
    <dgm:pt modelId="{2A882025-4725-45DD-BE40-315C710068FE}">
      <dgm:prSet/>
      <dgm:spPr/>
      <dgm:t>
        <a:bodyPr/>
        <a:lstStyle/>
        <a:p>
          <a:r>
            <a:rPr lang="es-CL"/>
            <a:t>PRESIDENTA CGPYA.</a:t>
          </a:r>
          <a:endParaRPr lang="en-US"/>
        </a:p>
      </dgm:t>
    </dgm:pt>
    <dgm:pt modelId="{8E6A97C5-F0A5-4F37-BC56-0607F672E189}" type="parTrans" cxnId="{7A19A7EF-1081-4DE8-93C1-2855A3C55832}">
      <dgm:prSet/>
      <dgm:spPr/>
      <dgm:t>
        <a:bodyPr/>
        <a:lstStyle/>
        <a:p>
          <a:endParaRPr lang="en-US"/>
        </a:p>
      </dgm:t>
    </dgm:pt>
    <dgm:pt modelId="{6F6DB62D-F0D3-4BB4-B92C-611439F5A059}" type="sibTrans" cxnId="{7A19A7EF-1081-4DE8-93C1-2855A3C55832}">
      <dgm:prSet/>
      <dgm:spPr/>
      <dgm:t>
        <a:bodyPr/>
        <a:lstStyle/>
        <a:p>
          <a:endParaRPr lang="en-US"/>
        </a:p>
      </dgm:t>
    </dgm:pt>
    <dgm:pt modelId="{6B1C58EA-2F18-47D0-8A62-8BF9F1397EE7}">
      <dgm:prSet/>
      <dgm:spPr/>
      <dgm:t>
        <a:bodyPr/>
        <a:lstStyle/>
        <a:p>
          <a:r>
            <a:rPr lang="es-CL"/>
            <a:t>PRESIDENTA CECCJ</a:t>
          </a:r>
          <a:endParaRPr lang="en-US"/>
        </a:p>
      </dgm:t>
    </dgm:pt>
    <dgm:pt modelId="{A6FF0DFC-0BF8-4C69-9928-FAC048AD5E7C}" type="parTrans" cxnId="{0B22FDE0-3372-4870-9ECC-DFC4252A56F4}">
      <dgm:prSet/>
      <dgm:spPr/>
      <dgm:t>
        <a:bodyPr/>
        <a:lstStyle/>
        <a:p>
          <a:endParaRPr lang="en-US"/>
        </a:p>
      </dgm:t>
    </dgm:pt>
    <dgm:pt modelId="{B5C4B15F-2802-4056-AB16-1ADE764D9040}" type="sibTrans" cxnId="{0B22FDE0-3372-4870-9ECC-DFC4252A56F4}">
      <dgm:prSet/>
      <dgm:spPr/>
      <dgm:t>
        <a:bodyPr/>
        <a:lstStyle/>
        <a:p>
          <a:endParaRPr lang="en-US"/>
        </a:p>
      </dgm:t>
    </dgm:pt>
    <dgm:pt modelId="{6E0FA08D-EA80-4A48-90E8-A924F0512D99}">
      <dgm:prSet/>
      <dgm:spPr/>
      <dgm:t>
        <a:bodyPr/>
        <a:lstStyle/>
        <a:p>
          <a:r>
            <a:rPr lang="es-CL"/>
            <a:t>JEFATURAS TÉCNICAS BÁSICA Y MEDIA</a:t>
          </a:r>
          <a:endParaRPr lang="en-US"/>
        </a:p>
      </dgm:t>
    </dgm:pt>
    <dgm:pt modelId="{F3617290-3D2F-4C37-A9C2-44325DEB4FC3}" type="parTrans" cxnId="{2754D07C-04B0-4931-B722-3C930FCF1A24}">
      <dgm:prSet/>
      <dgm:spPr/>
      <dgm:t>
        <a:bodyPr/>
        <a:lstStyle/>
        <a:p>
          <a:endParaRPr lang="en-US"/>
        </a:p>
      </dgm:t>
    </dgm:pt>
    <dgm:pt modelId="{3427CA4A-60D2-4364-8654-A03080A86668}" type="sibTrans" cxnId="{2754D07C-04B0-4931-B722-3C930FCF1A24}">
      <dgm:prSet/>
      <dgm:spPr/>
      <dgm:t>
        <a:bodyPr/>
        <a:lstStyle/>
        <a:p>
          <a:endParaRPr lang="en-US"/>
        </a:p>
      </dgm:t>
    </dgm:pt>
    <dgm:pt modelId="{3C44D827-0433-45DB-97A2-BCFE08F8B932}">
      <dgm:prSet/>
      <dgm:spPr/>
      <dgm:t>
        <a:bodyPr/>
        <a:lstStyle/>
        <a:p>
          <a:r>
            <a:rPr lang="es-CL"/>
            <a:t>ENCARGADA DE CONVIVENCIA ESCOLAR </a:t>
          </a:r>
          <a:endParaRPr lang="en-US"/>
        </a:p>
      </dgm:t>
    </dgm:pt>
    <dgm:pt modelId="{D9BDA549-C6B4-4273-9B04-5906F2B454BB}" type="parTrans" cxnId="{59EA3103-62EE-40A2-A704-A37446A9DAFF}">
      <dgm:prSet/>
      <dgm:spPr/>
      <dgm:t>
        <a:bodyPr/>
        <a:lstStyle/>
        <a:p>
          <a:endParaRPr lang="en-US"/>
        </a:p>
      </dgm:t>
    </dgm:pt>
    <dgm:pt modelId="{4165D561-4F42-47B8-8FF2-927C6565B5C0}" type="sibTrans" cxnId="{59EA3103-62EE-40A2-A704-A37446A9DAFF}">
      <dgm:prSet/>
      <dgm:spPr/>
      <dgm:t>
        <a:bodyPr/>
        <a:lstStyle/>
        <a:p>
          <a:endParaRPr lang="en-US"/>
        </a:p>
      </dgm:t>
    </dgm:pt>
    <dgm:pt modelId="{ECD5AA0A-A6A2-44CD-86DE-988F77C7B6EB}">
      <dgm:prSet/>
      <dgm:spPr/>
      <dgm:t>
        <a:bodyPr/>
        <a:lstStyle/>
        <a:p>
          <a:r>
            <a:rPr lang="es-CL" dirty="0"/>
            <a:t>COORDINADORA P.I.E.</a:t>
          </a:r>
          <a:endParaRPr lang="en-US" dirty="0"/>
        </a:p>
      </dgm:t>
    </dgm:pt>
    <dgm:pt modelId="{94780ADE-A427-420A-8321-09A4C8374D4D}" type="parTrans" cxnId="{0C7F01A4-0B5C-488D-A1D5-190A5567CAC6}">
      <dgm:prSet/>
      <dgm:spPr/>
      <dgm:t>
        <a:bodyPr/>
        <a:lstStyle/>
        <a:p>
          <a:endParaRPr lang="en-US"/>
        </a:p>
      </dgm:t>
    </dgm:pt>
    <dgm:pt modelId="{B714F028-0A60-43B8-B8F8-B0EAEC32A49E}" type="sibTrans" cxnId="{0C7F01A4-0B5C-488D-A1D5-190A5567CAC6}">
      <dgm:prSet/>
      <dgm:spPr/>
      <dgm:t>
        <a:bodyPr/>
        <a:lstStyle/>
        <a:p>
          <a:endParaRPr lang="en-US"/>
        </a:p>
      </dgm:t>
    </dgm:pt>
    <dgm:pt modelId="{809220A0-7FCD-3A44-A418-7576CF71556A}">
      <dgm:prSet/>
      <dgm:spPr/>
      <dgm:t>
        <a:bodyPr/>
        <a:lstStyle/>
        <a:p>
          <a:r>
            <a:rPr lang="en-US" dirty="0"/>
            <a:t>REPRESENTANTE DE LOS ASISTENTES DE LA EDUCACIÓN</a:t>
          </a:r>
        </a:p>
      </dgm:t>
    </dgm:pt>
    <dgm:pt modelId="{CE1CA93E-440C-FC46-9977-5A64F4788D93}" type="parTrans" cxnId="{03EB9057-FF86-8440-86C2-4D5EE9143EDE}">
      <dgm:prSet/>
      <dgm:spPr/>
    </dgm:pt>
    <dgm:pt modelId="{D34D8ED1-6C66-1740-BFCA-D8A76953728F}" type="sibTrans" cxnId="{03EB9057-FF86-8440-86C2-4D5EE9143EDE}">
      <dgm:prSet/>
      <dgm:spPr/>
    </dgm:pt>
    <dgm:pt modelId="{2D03A702-8546-5847-8118-E7A901986EF9}" type="pres">
      <dgm:prSet presAssocID="{A1A685BE-36C2-4329-8790-3EA0DF8CEF5A}" presName="diagram" presStyleCnt="0">
        <dgm:presLayoutVars>
          <dgm:dir/>
          <dgm:resizeHandles val="exact"/>
        </dgm:presLayoutVars>
      </dgm:prSet>
      <dgm:spPr/>
    </dgm:pt>
    <dgm:pt modelId="{1273322E-4338-F948-B8EF-1669A9399532}" type="pres">
      <dgm:prSet presAssocID="{992B2670-522E-43EF-8B0B-013D8D754E88}" presName="node" presStyleLbl="node1" presStyleIdx="0" presStyleCnt="9">
        <dgm:presLayoutVars>
          <dgm:bulletEnabled val="1"/>
        </dgm:presLayoutVars>
      </dgm:prSet>
      <dgm:spPr/>
    </dgm:pt>
    <dgm:pt modelId="{B75D10CF-2DA7-3B4A-AFB1-AD4470C820B4}" type="pres">
      <dgm:prSet presAssocID="{35ED7BBB-57A2-445A-9AFF-2577CC2F866C}" presName="sibTrans" presStyleCnt="0"/>
      <dgm:spPr/>
    </dgm:pt>
    <dgm:pt modelId="{CE19E12E-EA30-9A4D-8E23-366FD03DAF90}" type="pres">
      <dgm:prSet presAssocID="{5CE56E4B-3B20-45E8-B6D8-90B439152803}" presName="node" presStyleLbl="node1" presStyleIdx="1" presStyleCnt="9">
        <dgm:presLayoutVars>
          <dgm:bulletEnabled val="1"/>
        </dgm:presLayoutVars>
      </dgm:prSet>
      <dgm:spPr/>
    </dgm:pt>
    <dgm:pt modelId="{2101F30A-75BE-8343-81F2-7B980872CEC1}" type="pres">
      <dgm:prSet presAssocID="{860E5EA1-0AD3-42DA-9748-6D3533C2FCDC}" presName="sibTrans" presStyleCnt="0"/>
      <dgm:spPr/>
    </dgm:pt>
    <dgm:pt modelId="{9B33985A-E942-2344-AB7B-778EFCCB0374}" type="pres">
      <dgm:prSet presAssocID="{8D9FE6BC-87B9-45EF-92FD-AE4166795480}" presName="node" presStyleLbl="node1" presStyleIdx="2" presStyleCnt="9">
        <dgm:presLayoutVars>
          <dgm:bulletEnabled val="1"/>
        </dgm:presLayoutVars>
      </dgm:prSet>
      <dgm:spPr/>
    </dgm:pt>
    <dgm:pt modelId="{B70F14B0-8D8B-FA4D-A926-19D681C4634D}" type="pres">
      <dgm:prSet presAssocID="{941FF77B-D180-4696-B655-EADBD922A2F2}" presName="sibTrans" presStyleCnt="0"/>
      <dgm:spPr/>
    </dgm:pt>
    <dgm:pt modelId="{5572AE0F-89EB-2643-B2A3-3418A8660CF2}" type="pres">
      <dgm:prSet presAssocID="{2A882025-4725-45DD-BE40-315C710068FE}" presName="node" presStyleLbl="node1" presStyleIdx="3" presStyleCnt="9">
        <dgm:presLayoutVars>
          <dgm:bulletEnabled val="1"/>
        </dgm:presLayoutVars>
      </dgm:prSet>
      <dgm:spPr/>
    </dgm:pt>
    <dgm:pt modelId="{9454FFB6-20D2-A840-ACD9-DB787C702C4E}" type="pres">
      <dgm:prSet presAssocID="{6F6DB62D-F0D3-4BB4-B92C-611439F5A059}" presName="sibTrans" presStyleCnt="0"/>
      <dgm:spPr/>
    </dgm:pt>
    <dgm:pt modelId="{0E6E8610-FBE6-3B4C-89A3-5F3BAB66215B}" type="pres">
      <dgm:prSet presAssocID="{6B1C58EA-2F18-47D0-8A62-8BF9F1397EE7}" presName="node" presStyleLbl="node1" presStyleIdx="4" presStyleCnt="9">
        <dgm:presLayoutVars>
          <dgm:bulletEnabled val="1"/>
        </dgm:presLayoutVars>
      </dgm:prSet>
      <dgm:spPr/>
    </dgm:pt>
    <dgm:pt modelId="{918C7195-6488-A84F-A5ED-84BB39A989FF}" type="pres">
      <dgm:prSet presAssocID="{B5C4B15F-2802-4056-AB16-1ADE764D9040}" presName="sibTrans" presStyleCnt="0"/>
      <dgm:spPr/>
    </dgm:pt>
    <dgm:pt modelId="{77FCB233-8A69-8E48-B701-0826B0CDBE6D}" type="pres">
      <dgm:prSet presAssocID="{6E0FA08D-EA80-4A48-90E8-A924F0512D99}" presName="node" presStyleLbl="node1" presStyleIdx="5" presStyleCnt="9">
        <dgm:presLayoutVars>
          <dgm:bulletEnabled val="1"/>
        </dgm:presLayoutVars>
      </dgm:prSet>
      <dgm:spPr/>
    </dgm:pt>
    <dgm:pt modelId="{03D46C01-7724-2545-8F47-3F589ECC9D06}" type="pres">
      <dgm:prSet presAssocID="{3427CA4A-60D2-4364-8654-A03080A86668}" presName="sibTrans" presStyleCnt="0"/>
      <dgm:spPr/>
    </dgm:pt>
    <dgm:pt modelId="{EA24030E-7E96-7345-B53C-F67AF405E178}" type="pres">
      <dgm:prSet presAssocID="{3C44D827-0433-45DB-97A2-BCFE08F8B932}" presName="node" presStyleLbl="node1" presStyleIdx="6" presStyleCnt="9">
        <dgm:presLayoutVars>
          <dgm:bulletEnabled val="1"/>
        </dgm:presLayoutVars>
      </dgm:prSet>
      <dgm:spPr/>
    </dgm:pt>
    <dgm:pt modelId="{C34D420A-85D3-F64C-8741-245E89E5AEA0}" type="pres">
      <dgm:prSet presAssocID="{4165D561-4F42-47B8-8FF2-927C6565B5C0}" presName="sibTrans" presStyleCnt="0"/>
      <dgm:spPr/>
    </dgm:pt>
    <dgm:pt modelId="{FC7BDA46-8919-1E40-9E64-97D603629AC3}" type="pres">
      <dgm:prSet presAssocID="{ECD5AA0A-A6A2-44CD-86DE-988F77C7B6EB}" presName="node" presStyleLbl="node1" presStyleIdx="7" presStyleCnt="9">
        <dgm:presLayoutVars>
          <dgm:bulletEnabled val="1"/>
        </dgm:presLayoutVars>
      </dgm:prSet>
      <dgm:spPr/>
    </dgm:pt>
    <dgm:pt modelId="{E79E6F15-E13C-C54A-A8B3-2FD42C095E5D}" type="pres">
      <dgm:prSet presAssocID="{B714F028-0A60-43B8-B8F8-B0EAEC32A49E}" presName="sibTrans" presStyleCnt="0"/>
      <dgm:spPr/>
    </dgm:pt>
    <dgm:pt modelId="{058363FC-998A-3740-B221-20D02225248A}" type="pres">
      <dgm:prSet presAssocID="{809220A0-7FCD-3A44-A418-7576CF71556A}" presName="node" presStyleLbl="node1" presStyleIdx="8" presStyleCnt="9">
        <dgm:presLayoutVars>
          <dgm:bulletEnabled val="1"/>
        </dgm:presLayoutVars>
      </dgm:prSet>
      <dgm:spPr/>
    </dgm:pt>
  </dgm:ptLst>
  <dgm:cxnLst>
    <dgm:cxn modelId="{59EA3103-62EE-40A2-A704-A37446A9DAFF}" srcId="{A1A685BE-36C2-4329-8790-3EA0DF8CEF5A}" destId="{3C44D827-0433-45DB-97A2-BCFE08F8B932}" srcOrd="6" destOrd="0" parTransId="{D9BDA549-C6B4-4273-9B04-5906F2B454BB}" sibTransId="{4165D561-4F42-47B8-8FF2-927C6565B5C0}"/>
    <dgm:cxn modelId="{4A41850C-787F-D243-B570-69D352927014}" type="presOf" srcId="{992B2670-522E-43EF-8B0B-013D8D754E88}" destId="{1273322E-4338-F948-B8EF-1669A9399532}" srcOrd="0" destOrd="0" presId="urn:microsoft.com/office/officeart/2005/8/layout/default"/>
    <dgm:cxn modelId="{755C1D35-237F-4689-854C-B4A661E2EE31}" srcId="{A1A685BE-36C2-4329-8790-3EA0DF8CEF5A}" destId="{5CE56E4B-3B20-45E8-B6D8-90B439152803}" srcOrd="1" destOrd="0" parTransId="{A5F1A1C2-71EE-49D9-A56E-D3E29DA9ADB1}" sibTransId="{860E5EA1-0AD3-42DA-9748-6D3533C2FCDC}"/>
    <dgm:cxn modelId="{03EB9057-FF86-8440-86C2-4D5EE9143EDE}" srcId="{A1A685BE-36C2-4329-8790-3EA0DF8CEF5A}" destId="{809220A0-7FCD-3A44-A418-7576CF71556A}" srcOrd="8" destOrd="0" parTransId="{CE1CA93E-440C-FC46-9977-5A64F4788D93}" sibTransId="{D34D8ED1-6C66-1740-BFCA-D8A76953728F}"/>
    <dgm:cxn modelId="{29330E6F-A210-7842-B86D-605CF5998648}" type="presOf" srcId="{5CE56E4B-3B20-45E8-B6D8-90B439152803}" destId="{CE19E12E-EA30-9A4D-8E23-366FD03DAF90}" srcOrd="0" destOrd="0" presId="urn:microsoft.com/office/officeart/2005/8/layout/default"/>
    <dgm:cxn modelId="{FF286F7A-D00F-884D-87E8-27360BB5F476}" type="presOf" srcId="{A1A685BE-36C2-4329-8790-3EA0DF8CEF5A}" destId="{2D03A702-8546-5847-8118-E7A901986EF9}" srcOrd="0" destOrd="0" presId="urn:microsoft.com/office/officeart/2005/8/layout/default"/>
    <dgm:cxn modelId="{2754D07C-04B0-4931-B722-3C930FCF1A24}" srcId="{A1A685BE-36C2-4329-8790-3EA0DF8CEF5A}" destId="{6E0FA08D-EA80-4A48-90E8-A924F0512D99}" srcOrd="5" destOrd="0" parTransId="{F3617290-3D2F-4C37-A9C2-44325DEB4FC3}" sibTransId="{3427CA4A-60D2-4364-8654-A03080A86668}"/>
    <dgm:cxn modelId="{CE3AB380-954B-6D49-8698-F9F4DFB96B14}" type="presOf" srcId="{6B1C58EA-2F18-47D0-8A62-8BF9F1397EE7}" destId="{0E6E8610-FBE6-3B4C-89A3-5F3BAB66215B}" srcOrd="0" destOrd="0" presId="urn:microsoft.com/office/officeart/2005/8/layout/default"/>
    <dgm:cxn modelId="{38E67385-8717-3746-84A3-5D7E810E466B}" type="presOf" srcId="{2A882025-4725-45DD-BE40-315C710068FE}" destId="{5572AE0F-89EB-2643-B2A3-3418A8660CF2}" srcOrd="0" destOrd="0" presId="urn:microsoft.com/office/officeart/2005/8/layout/default"/>
    <dgm:cxn modelId="{45D43889-0C67-C841-9D47-3348BF9DA9D9}" type="presOf" srcId="{809220A0-7FCD-3A44-A418-7576CF71556A}" destId="{058363FC-998A-3740-B221-20D02225248A}" srcOrd="0" destOrd="0" presId="urn:microsoft.com/office/officeart/2005/8/layout/default"/>
    <dgm:cxn modelId="{C7B71097-7B32-2B4A-8D7A-CC9D89D44FAB}" type="presOf" srcId="{ECD5AA0A-A6A2-44CD-86DE-988F77C7B6EB}" destId="{FC7BDA46-8919-1E40-9E64-97D603629AC3}" srcOrd="0" destOrd="0" presId="urn:microsoft.com/office/officeart/2005/8/layout/default"/>
    <dgm:cxn modelId="{F071759E-DE7D-074C-B86D-4AF46E578162}" type="presOf" srcId="{8D9FE6BC-87B9-45EF-92FD-AE4166795480}" destId="{9B33985A-E942-2344-AB7B-778EFCCB0374}" srcOrd="0" destOrd="0" presId="urn:microsoft.com/office/officeart/2005/8/layout/default"/>
    <dgm:cxn modelId="{0C7F01A4-0B5C-488D-A1D5-190A5567CAC6}" srcId="{A1A685BE-36C2-4329-8790-3EA0DF8CEF5A}" destId="{ECD5AA0A-A6A2-44CD-86DE-988F77C7B6EB}" srcOrd="7" destOrd="0" parTransId="{94780ADE-A427-420A-8321-09A4C8374D4D}" sibTransId="{B714F028-0A60-43B8-B8F8-B0EAEC32A49E}"/>
    <dgm:cxn modelId="{0926C3A9-9D1A-814D-98CC-5913D2EBA739}" type="presOf" srcId="{3C44D827-0433-45DB-97A2-BCFE08F8B932}" destId="{EA24030E-7E96-7345-B53C-F67AF405E178}" srcOrd="0" destOrd="0" presId="urn:microsoft.com/office/officeart/2005/8/layout/default"/>
    <dgm:cxn modelId="{611770CC-9257-46FA-A943-59A34ED38DCC}" srcId="{A1A685BE-36C2-4329-8790-3EA0DF8CEF5A}" destId="{992B2670-522E-43EF-8B0B-013D8D754E88}" srcOrd="0" destOrd="0" parTransId="{3F00189F-7987-4834-8FD0-6D91A75F294B}" sibTransId="{35ED7BBB-57A2-445A-9AFF-2577CC2F866C}"/>
    <dgm:cxn modelId="{0B22FDE0-3372-4870-9ECC-DFC4252A56F4}" srcId="{A1A685BE-36C2-4329-8790-3EA0DF8CEF5A}" destId="{6B1C58EA-2F18-47D0-8A62-8BF9F1397EE7}" srcOrd="4" destOrd="0" parTransId="{A6FF0DFC-0BF8-4C69-9928-FAC048AD5E7C}" sibTransId="{B5C4B15F-2802-4056-AB16-1ADE764D9040}"/>
    <dgm:cxn modelId="{FB370AE4-FF29-DB4C-AFF6-64A06AD52062}" type="presOf" srcId="{6E0FA08D-EA80-4A48-90E8-A924F0512D99}" destId="{77FCB233-8A69-8E48-B701-0826B0CDBE6D}" srcOrd="0" destOrd="0" presId="urn:microsoft.com/office/officeart/2005/8/layout/default"/>
    <dgm:cxn modelId="{7A19A7EF-1081-4DE8-93C1-2855A3C55832}" srcId="{A1A685BE-36C2-4329-8790-3EA0DF8CEF5A}" destId="{2A882025-4725-45DD-BE40-315C710068FE}" srcOrd="3" destOrd="0" parTransId="{8E6A97C5-F0A5-4F37-BC56-0607F672E189}" sibTransId="{6F6DB62D-F0D3-4BB4-B92C-611439F5A059}"/>
    <dgm:cxn modelId="{0017A8FC-2399-4FCA-B542-459D04B82940}" srcId="{A1A685BE-36C2-4329-8790-3EA0DF8CEF5A}" destId="{8D9FE6BC-87B9-45EF-92FD-AE4166795480}" srcOrd="2" destOrd="0" parTransId="{86989774-9BB1-4B38-AF0A-9D03123C12F8}" sibTransId="{941FF77B-D180-4696-B655-EADBD922A2F2}"/>
    <dgm:cxn modelId="{0F69754E-A007-6E47-9D88-58D9950CF685}" type="presParOf" srcId="{2D03A702-8546-5847-8118-E7A901986EF9}" destId="{1273322E-4338-F948-B8EF-1669A9399532}" srcOrd="0" destOrd="0" presId="urn:microsoft.com/office/officeart/2005/8/layout/default"/>
    <dgm:cxn modelId="{3E5169B8-FA41-7043-BCA4-B57000DDBC08}" type="presParOf" srcId="{2D03A702-8546-5847-8118-E7A901986EF9}" destId="{B75D10CF-2DA7-3B4A-AFB1-AD4470C820B4}" srcOrd="1" destOrd="0" presId="urn:microsoft.com/office/officeart/2005/8/layout/default"/>
    <dgm:cxn modelId="{9FB5B2EF-0EF7-F343-AA14-25B593F1E8D4}" type="presParOf" srcId="{2D03A702-8546-5847-8118-E7A901986EF9}" destId="{CE19E12E-EA30-9A4D-8E23-366FD03DAF90}" srcOrd="2" destOrd="0" presId="urn:microsoft.com/office/officeart/2005/8/layout/default"/>
    <dgm:cxn modelId="{4FB0B7CB-BF91-BD41-A0A6-B7D33A73D912}" type="presParOf" srcId="{2D03A702-8546-5847-8118-E7A901986EF9}" destId="{2101F30A-75BE-8343-81F2-7B980872CEC1}" srcOrd="3" destOrd="0" presId="urn:microsoft.com/office/officeart/2005/8/layout/default"/>
    <dgm:cxn modelId="{527309D6-FC71-8E40-ABCF-46644FBD1E2F}" type="presParOf" srcId="{2D03A702-8546-5847-8118-E7A901986EF9}" destId="{9B33985A-E942-2344-AB7B-778EFCCB0374}" srcOrd="4" destOrd="0" presId="urn:microsoft.com/office/officeart/2005/8/layout/default"/>
    <dgm:cxn modelId="{46389A3A-38A0-AA4C-A205-4B6EB880A9C7}" type="presParOf" srcId="{2D03A702-8546-5847-8118-E7A901986EF9}" destId="{B70F14B0-8D8B-FA4D-A926-19D681C4634D}" srcOrd="5" destOrd="0" presId="urn:microsoft.com/office/officeart/2005/8/layout/default"/>
    <dgm:cxn modelId="{2096AFC4-5D41-A941-9256-679EE0787A9B}" type="presParOf" srcId="{2D03A702-8546-5847-8118-E7A901986EF9}" destId="{5572AE0F-89EB-2643-B2A3-3418A8660CF2}" srcOrd="6" destOrd="0" presId="urn:microsoft.com/office/officeart/2005/8/layout/default"/>
    <dgm:cxn modelId="{5D819BA5-2D3C-E543-BCD5-3D77954C465B}" type="presParOf" srcId="{2D03A702-8546-5847-8118-E7A901986EF9}" destId="{9454FFB6-20D2-A840-ACD9-DB787C702C4E}" srcOrd="7" destOrd="0" presId="urn:microsoft.com/office/officeart/2005/8/layout/default"/>
    <dgm:cxn modelId="{669FF8EB-8234-6343-8446-79CB79F7DEDB}" type="presParOf" srcId="{2D03A702-8546-5847-8118-E7A901986EF9}" destId="{0E6E8610-FBE6-3B4C-89A3-5F3BAB66215B}" srcOrd="8" destOrd="0" presId="urn:microsoft.com/office/officeart/2005/8/layout/default"/>
    <dgm:cxn modelId="{866A3895-F30F-8F42-8322-8B69F1F5BF33}" type="presParOf" srcId="{2D03A702-8546-5847-8118-E7A901986EF9}" destId="{918C7195-6488-A84F-A5ED-84BB39A989FF}" srcOrd="9" destOrd="0" presId="urn:microsoft.com/office/officeart/2005/8/layout/default"/>
    <dgm:cxn modelId="{82838E29-B7F8-B647-AC05-91C7D18CE7CF}" type="presParOf" srcId="{2D03A702-8546-5847-8118-E7A901986EF9}" destId="{77FCB233-8A69-8E48-B701-0826B0CDBE6D}" srcOrd="10" destOrd="0" presId="urn:microsoft.com/office/officeart/2005/8/layout/default"/>
    <dgm:cxn modelId="{6F49096C-15CB-FB4A-BDF4-04B9B85E14AB}" type="presParOf" srcId="{2D03A702-8546-5847-8118-E7A901986EF9}" destId="{03D46C01-7724-2545-8F47-3F589ECC9D06}" srcOrd="11" destOrd="0" presId="urn:microsoft.com/office/officeart/2005/8/layout/default"/>
    <dgm:cxn modelId="{2C1D1548-B1C6-9944-A516-BFDC99C0065F}" type="presParOf" srcId="{2D03A702-8546-5847-8118-E7A901986EF9}" destId="{EA24030E-7E96-7345-B53C-F67AF405E178}" srcOrd="12" destOrd="0" presId="urn:microsoft.com/office/officeart/2005/8/layout/default"/>
    <dgm:cxn modelId="{4BE70B58-2068-D04F-B2DC-562CFB726841}" type="presParOf" srcId="{2D03A702-8546-5847-8118-E7A901986EF9}" destId="{C34D420A-85D3-F64C-8741-245E89E5AEA0}" srcOrd="13" destOrd="0" presId="urn:microsoft.com/office/officeart/2005/8/layout/default"/>
    <dgm:cxn modelId="{53BCE721-6E59-184A-B5AD-23770107FA1C}" type="presParOf" srcId="{2D03A702-8546-5847-8118-E7A901986EF9}" destId="{FC7BDA46-8919-1E40-9E64-97D603629AC3}" srcOrd="14" destOrd="0" presId="urn:microsoft.com/office/officeart/2005/8/layout/default"/>
    <dgm:cxn modelId="{1747C2CE-3570-D047-8B1B-2A02D24D7B41}" type="presParOf" srcId="{2D03A702-8546-5847-8118-E7A901986EF9}" destId="{E79E6F15-E13C-C54A-A8B3-2FD42C095E5D}" srcOrd="15" destOrd="0" presId="urn:microsoft.com/office/officeart/2005/8/layout/default"/>
    <dgm:cxn modelId="{A603E26C-5E9E-374F-8075-0C276186123D}" type="presParOf" srcId="{2D03A702-8546-5847-8118-E7A901986EF9}" destId="{058363FC-998A-3740-B221-20D02225248A}"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E17CA3-0F2C-4673-9253-2B9EB19D1BB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F03295C-6DBC-4807-A653-04871252D339}">
      <dgm:prSet/>
      <dgm:spPr/>
      <dgm:t>
        <a:bodyPr/>
        <a:lstStyle/>
        <a:p>
          <a:r>
            <a:rPr lang="es-CL" dirty="0"/>
            <a:t>CONSTITUCIÓN CONSEJO ESCOLAR.</a:t>
          </a:r>
          <a:endParaRPr lang="en-US" dirty="0"/>
        </a:p>
      </dgm:t>
    </dgm:pt>
    <dgm:pt modelId="{9836A438-C775-48DA-B0FE-58DD8DE863E2}" type="parTrans" cxnId="{5D406F90-5A8A-4D6F-BCCF-2284BAD5865E}">
      <dgm:prSet/>
      <dgm:spPr/>
      <dgm:t>
        <a:bodyPr/>
        <a:lstStyle/>
        <a:p>
          <a:endParaRPr lang="en-US"/>
        </a:p>
      </dgm:t>
    </dgm:pt>
    <dgm:pt modelId="{5762D4FC-CE56-4260-A1A4-BD3B415A6B41}" type="sibTrans" cxnId="{5D406F90-5A8A-4D6F-BCCF-2284BAD5865E}">
      <dgm:prSet/>
      <dgm:spPr/>
      <dgm:t>
        <a:bodyPr/>
        <a:lstStyle/>
        <a:p>
          <a:endParaRPr lang="en-US"/>
        </a:p>
      </dgm:t>
    </dgm:pt>
    <dgm:pt modelId="{4093B218-7B09-4D03-B39B-3D627A83D3C4}">
      <dgm:prSet/>
      <dgm:spPr/>
      <dgm:t>
        <a:bodyPr/>
        <a:lstStyle/>
        <a:p>
          <a:r>
            <a:rPr lang="es-CL" dirty="0"/>
            <a:t>ANÁLISIS DE RESULTADOS ACADÉMICOS 2023.</a:t>
          </a:r>
          <a:endParaRPr lang="en-US" dirty="0"/>
        </a:p>
      </dgm:t>
    </dgm:pt>
    <dgm:pt modelId="{C5FA5862-F217-4B28-82B3-44C53A09E2E3}" type="parTrans" cxnId="{536FC70A-DDCC-4469-9A05-C22FCC22A772}">
      <dgm:prSet/>
      <dgm:spPr/>
      <dgm:t>
        <a:bodyPr/>
        <a:lstStyle/>
        <a:p>
          <a:endParaRPr lang="en-US"/>
        </a:p>
      </dgm:t>
    </dgm:pt>
    <dgm:pt modelId="{1044F842-5582-40FD-A7F4-901C876479D9}" type="sibTrans" cxnId="{536FC70A-DDCC-4469-9A05-C22FCC22A772}">
      <dgm:prSet/>
      <dgm:spPr/>
      <dgm:t>
        <a:bodyPr/>
        <a:lstStyle/>
        <a:p>
          <a:endParaRPr lang="en-US"/>
        </a:p>
      </dgm:t>
    </dgm:pt>
    <dgm:pt modelId="{37055A74-DB71-438B-ACCA-B92DDAA5ADCE}">
      <dgm:prSet/>
      <dgm:spPr/>
      <dgm:t>
        <a:bodyPr/>
        <a:lstStyle/>
        <a:p>
          <a:r>
            <a:rPr lang="es-CL" dirty="0"/>
            <a:t>CUMPLIMIENTOS Y COBERTURAS CALENDARIO ESCOLAR.</a:t>
          </a:r>
          <a:endParaRPr lang="en-US" dirty="0"/>
        </a:p>
      </dgm:t>
    </dgm:pt>
    <dgm:pt modelId="{9A070DAA-8F26-4526-9A71-6E94CEBD2E39}" type="parTrans" cxnId="{FEAFD73E-EE41-47F5-B8CD-32B07B9D8CC9}">
      <dgm:prSet/>
      <dgm:spPr/>
      <dgm:t>
        <a:bodyPr/>
        <a:lstStyle/>
        <a:p>
          <a:endParaRPr lang="en-US"/>
        </a:p>
      </dgm:t>
    </dgm:pt>
    <dgm:pt modelId="{E8DB454D-9905-4A9F-A9AD-D34EC9CF678F}" type="sibTrans" cxnId="{FEAFD73E-EE41-47F5-B8CD-32B07B9D8CC9}">
      <dgm:prSet/>
      <dgm:spPr/>
      <dgm:t>
        <a:bodyPr/>
        <a:lstStyle/>
        <a:p>
          <a:endParaRPr lang="en-US"/>
        </a:p>
      </dgm:t>
    </dgm:pt>
    <dgm:pt modelId="{474E8B00-5017-49D4-B7B8-BC40FC45B144}">
      <dgm:prSet/>
      <dgm:spPr/>
      <dgm:t>
        <a:bodyPr/>
        <a:lstStyle/>
        <a:p>
          <a:r>
            <a:rPr lang="es-CL"/>
            <a:t>CUENTA PÚBLICA: INVERSIONES, COSTOS Y AVANCES DEL ESTABLECIMIENTO.</a:t>
          </a:r>
          <a:endParaRPr lang="en-US"/>
        </a:p>
      </dgm:t>
    </dgm:pt>
    <dgm:pt modelId="{B6E0E4E3-85A2-49BE-B537-1AAD85A7FF03}" type="parTrans" cxnId="{11143013-A9DF-42A0-8054-F9712F38F90D}">
      <dgm:prSet/>
      <dgm:spPr/>
      <dgm:t>
        <a:bodyPr/>
        <a:lstStyle/>
        <a:p>
          <a:endParaRPr lang="en-US"/>
        </a:p>
      </dgm:t>
    </dgm:pt>
    <dgm:pt modelId="{510E018A-B8F6-446F-85DD-955B311A0230}" type="sibTrans" cxnId="{11143013-A9DF-42A0-8054-F9712F38F90D}">
      <dgm:prSet/>
      <dgm:spPr/>
      <dgm:t>
        <a:bodyPr/>
        <a:lstStyle/>
        <a:p>
          <a:endParaRPr lang="en-US"/>
        </a:p>
      </dgm:t>
    </dgm:pt>
    <dgm:pt modelId="{94756BBB-D615-46B9-A38C-3A604880A5FE}">
      <dgm:prSet/>
      <dgm:spPr/>
      <dgm:t>
        <a:bodyPr/>
        <a:lstStyle/>
        <a:p>
          <a:r>
            <a:rPr lang="es-CL"/>
            <a:t>INFORME TÉCNICO DE EVALUACIÓN ANUAL P.I.E.</a:t>
          </a:r>
          <a:endParaRPr lang="en-US"/>
        </a:p>
      </dgm:t>
    </dgm:pt>
    <dgm:pt modelId="{129F7161-589A-4B6D-A6BB-DB01B5AADE34}" type="parTrans" cxnId="{11F1D119-F001-4F6F-994E-C12F8FF78240}">
      <dgm:prSet/>
      <dgm:spPr/>
      <dgm:t>
        <a:bodyPr/>
        <a:lstStyle/>
        <a:p>
          <a:endParaRPr lang="en-US"/>
        </a:p>
      </dgm:t>
    </dgm:pt>
    <dgm:pt modelId="{CCE7B5BC-D7D8-44FD-BE0F-1334ABF87AA9}" type="sibTrans" cxnId="{11F1D119-F001-4F6F-994E-C12F8FF78240}">
      <dgm:prSet/>
      <dgm:spPr/>
      <dgm:t>
        <a:bodyPr/>
        <a:lstStyle/>
        <a:p>
          <a:endParaRPr lang="en-US"/>
        </a:p>
      </dgm:t>
    </dgm:pt>
    <dgm:pt modelId="{8DE6005F-60FC-48BA-99FE-491867707FF4}">
      <dgm:prSet/>
      <dgm:spPr/>
      <dgm:t>
        <a:bodyPr/>
        <a:lstStyle/>
        <a:p>
          <a:r>
            <a:rPr lang="es-CL" dirty="0"/>
            <a:t>EVALUACIÓN PME 2023.</a:t>
          </a:r>
          <a:endParaRPr lang="en-US" dirty="0"/>
        </a:p>
      </dgm:t>
    </dgm:pt>
    <dgm:pt modelId="{1B61A2DC-90CD-42C7-B4AF-F328E6AA1364}" type="parTrans" cxnId="{79728ABB-3FE3-462B-B5A6-AA2BA4C90A54}">
      <dgm:prSet/>
      <dgm:spPr/>
      <dgm:t>
        <a:bodyPr/>
        <a:lstStyle/>
        <a:p>
          <a:endParaRPr lang="en-US"/>
        </a:p>
      </dgm:t>
    </dgm:pt>
    <dgm:pt modelId="{8D446D7D-DA2B-4DEE-BE73-4AE484205F47}" type="sibTrans" cxnId="{79728ABB-3FE3-462B-B5A6-AA2BA4C90A54}">
      <dgm:prSet/>
      <dgm:spPr/>
      <dgm:t>
        <a:bodyPr/>
        <a:lstStyle/>
        <a:p>
          <a:endParaRPr lang="en-US"/>
        </a:p>
      </dgm:t>
    </dgm:pt>
    <dgm:pt modelId="{DEEE261A-DB3D-4207-9AFA-03DCDCA6D180}">
      <dgm:prSet/>
      <dgm:spPr/>
      <dgm:t>
        <a:bodyPr/>
        <a:lstStyle/>
        <a:p>
          <a:r>
            <a:rPr lang="es-CL"/>
            <a:t>PRESENTACIÓN DE ROLES DE FUNCIONARIOS.</a:t>
          </a:r>
          <a:endParaRPr lang="en-US"/>
        </a:p>
      </dgm:t>
    </dgm:pt>
    <dgm:pt modelId="{9F1340EA-A331-4231-A393-AC6306211D25}" type="parTrans" cxnId="{3378C234-FC06-4887-8EE1-83A300713FEE}">
      <dgm:prSet/>
      <dgm:spPr/>
      <dgm:t>
        <a:bodyPr/>
        <a:lstStyle/>
        <a:p>
          <a:endParaRPr lang="en-US"/>
        </a:p>
      </dgm:t>
    </dgm:pt>
    <dgm:pt modelId="{4C6D8F4D-46CB-48BD-BDE7-A8E6E0629E03}" type="sibTrans" cxnId="{3378C234-FC06-4887-8EE1-83A300713FEE}">
      <dgm:prSet/>
      <dgm:spPr/>
      <dgm:t>
        <a:bodyPr/>
        <a:lstStyle/>
        <a:p>
          <a:endParaRPr lang="en-US"/>
        </a:p>
      </dgm:t>
    </dgm:pt>
    <dgm:pt modelId="{971410D4-ECD2-4D6E-9636-56F6147321CA}">
      <dgm:prSet/>
      <dgm:spPr/>
      <dgm:t>
        <a:bodyPr/>
        <a:lstStyle/>
        <a:p>
          <a:r>
            <a:rPr lang="es-CL" dirty="0"/>
            <a:t>ACUERDOS DE CONSEJO ESCOLAR Y FUNCIONAMIENTO PRÓXIMAS SESIONES.</a:t>
          </a:r>
          <a:endParaRPr lang="en-US" dirty="0"/>
        </a:p>
      </dgm:t>
    </dgm:pt>
    <dgm:pt modelId="{EE1AC266-639A-4D9D-BFBC-56381E41BE5A}" type="parTrans" cxnId="{8DB0ED43-E5B5-4A36-BC8B-DB2ABE29A4AD}">
      <dgm:prSet/>
      <dgm:spPr/>
      <dgm:t>
        <a:bodyPr/>
        <a:lstStyle/>
        <a:p>
          <a:endParaRPr lang="en-US"/>
        </a:p>
      </dgm:t>
    </dgm:pt>
    <dgm:pt modelId="{EF2EF8A3-3606-4A43-BC96-EB63A5618FB0}" type="sibTrans" cxnId="{8DB0ED43-E5B5-4A36-BC8B-DB2ABE29A4AD}">
      <dgm:prSet/>
      <dgm:spPr/>
      <dgm:t>
        <a:bodyPr/>
        <a:lstStyle/>
        <a:p>
          <a:endParaRPr lang="en-US"/>
        </a:p>
      </dgm:t>
    </dgm:pt>
    <dgm:pt modelId="{B858293E-E00C-274B-BE75-3CC6B2B3A071}" type="pres">
      <dgm:prSet presAssocID="{8FE17CA3-0F2C-4673-9253-2B9EB19D1BBC}" presName="linear" presStyleCnt="0">
        <dgm:presLayoutVars>
          <dgm:animLvl val="lvl"/>
          <dgm:resizeHandles val="exact"/>
        </dgm:presLayoutVars>
      </dgm:prSet>
      <dgm:spPr/>
    </dgm:pt>
    <dgm:pt modelId="{6DD2B6F4-C3B7-AE4A-9984-0C1B9BB6B384}" type="pres">
      <dgm:prSet presAssocID="{EF03295C-6DBC-4807-A653-04871252D339}" presName="parentText" presStyleLbl="node1" presStyleIdx="0" presStyleCnt="8">
        <dgm:presLayoutVars>
          <dgm:chMax val="0"/>
          <dgm:bulletEnabled val="1"/>
        </dgm:presLayoutVars>
      </dgm:prSet>
      <dgm:spPr/>
    </dgm:pt>
    <dgm:pt modelId="{188F5B0D-58A9-9C4E-81D7-D73CD39DC795}" type="pres">
      <dgm:prSet presAssocID="{5762D4FC-CE56-4260-A1A4-BD3B415A6B41}" presName="spacer" presStyleCnt="0"/>
      <dgm:spPr/>
    </dgm:pt>
    <dgm:pt modelId="{FCB06121-BEE1-9E4D-942B-0C9DB6719D9D}" type="pres">
      <dgm:prSet presAssocID="{4093B218-7B09-4D03-B39B-3D627A83D3C4}" presName="parentText" presStyleLbl="node1" presStyleIdx="1" presStyleCnt="8">
        <dgm:presLayoutVars>
          <dgm:chMax val="0"/>
          <dgm:bulletEnabled val="1"/>
        </dgm:presLayoutVars>
      </dgm:prSet>
      <dgm:spPr/>
    </dgm:pt>
    <dgm:pt modelId="{4C4223A0-3233-134D-88CA-A6A77D277623}" type="pres">
      <dgm:prSet presAssocID="{1044F842-5582-40FD-A7F4-901C876479D9}" presName="spacer" presStyleCnt="0"/>
      <dgm:spPr/>
    </dgm:pt>
    <dgm:pt modelId="{4E8590DD-B93C-FC47-85CD-B5F8F5CF90D7}" type="pres">
      <dgm:prSet presAssocID="{37055A74-DB71-438B-ACCA-B92DDAA5ADCE}" presName="parentText" presStyleLbl="node1" presStyleIdx="2" presStyleCnt="8">
        <dgm:presLayoutVars>
          <dgm:chMax val="0"/>
          <dgm:bulletEnabled val="1"/>
        </dgm:presLayoutVars>
      </dgm:prSet>
      <dgm:spPr/>
    </dgm:pt>
    <dgm:pt modelId="{EB3706D8-4A5E-2F41-BD22-518CBAD7C4C1}" type="pres">
      <dgm:prSet presAssocID="{E8DB454D-9905-4A9F-A9AD-D34EC9CF678F}" presName="spacer" presStyleCnt="0"/>
      <dgm:spPr/>
    </dgm:pt>
    <dgm:pt modelId="{B9E48842-186F-B84D-86DF-2B2AA25064D1}" type="pres">
      <dgm:prSet presAssocID="{474E8B00-5017-49D4-B7B8-BC40FC45B144}" presName="parentText" presStyleLbl="node1" presStyleIdx="3" presStyleCnt="8">
        <dgm:presLayoutVars>
          <dgm:chMax val="0"/>
          <dgm:bulletEnabled val="1"/>
        </dgm:presLayoutVars>
      </dgm:prSet>
      <dgm:spPr/>
    </dgm:pt>
    <dgm:pt modelId="{03509138-9B83-1143-9A37-52EB5A87A888}" type="pres">
      <dgm:prSet presAssocID="{510E018A-B8F6-446F-85DD-955B311A0230}" presName="spacer" presStyleCnt="0"/>
      <dgm:spPr/>
    </dgm:pt>
    <dgm:pt modelId="{8EF6D100-B427-684C-9C55-D483389E7266}" type="pres">
      <dgm:prSet presAssocID="{94756BBB-D615-46B9-A38C-3A604880A5FE}" presName="parentText" presStyleLbl="node1" presStyleIdx="4" presStyleCnt="8">
        <dgm:presLayoutVars>
          <dgm:chMax val="0"/>
          <dgm:bulletEnabled val="1"/>
        </dgm:presLayoutVars>
      </dgm:prSet>
      <dgm:spPr/>
    </dgm:pt>
    <dgm:pt modelId="{3B5FDEC8-2168-5A40-903A-D660A6770E36}" type="pres">
      <dgm:prSet presAssocID="{CCE7B5BC-D7D8-44FD-BE0F-1334ABF87AA9}" presName="spacer" presStyleCnt="0"/>
      <dgm:spPr/>
    </dgm:pt>
    <dgm:pt modelId="{FFB5170D-3D9C-CA47-917B-3E0B10683AA8}" type="pres">
      <dgm:prSet presAssocID="{8DE6005F-60FC-48BA-99FE-491867707FF4}" presName="parentText" presStyleLbl="node1" presStyleIdx="5" presStyleCnt="8">
        <dgm:presLayoutVars>
          <dgm:chMax val="0"/>
          <dgm:bulletEnabled val="1"/>
        </dgm:presLayoutVars>
      </dgm:prSet>
      <dgm:spPr/>
    </dgm:pt>
    <dgm:pt modelId="{020F5A5D-CB28-4946-8E1C-CEBFEE0811E2}" type="pres">
      <dgm:prSet presAssocID="{8D446D7D-DA2B-4DEE-BE73-4AE484205F47}" presName="spacer" presStyleCnt="0"/>
      <dgm:spPr/>
    </dgm:pt>
    <dgm:pt modelId="{8528D3ED-0E9C-E547-9062-93E1B4F5D0F0}" type="pres">
      <dgm:prSet presAssocID="{DEEE261A-DB3D-4207-9AFA-03DCDCA6D180}" presName="parentText" presStyleLbl="node1" presStyleIdx="6" presStyleCnt="8">
        <dgm:presLayoutVars>
          <dgm:chMax val="0"/>
          <dgm:bulletEnabled val="1"/>
        </dgm:presLayoutVars>
      </dgm:prSet>
      <dgm:spPr/>
    </dgm:pt>
    <dgm:pt modelId="{8AF0A0DD-6DF1-4D4D-99A8-7D92D5CD6F61}" type="pres">
      <dgm:prSet presAssocID="{4C6D8F4D-46CB-48BD-BDE7-A8E6E0629E03}" presName="spacer" presStyleCnt="0"/>
      <dgm:spPr/>
    </dgm:pt>
    <dgm:pt modelId="{38B007F3-9926-6F4E-9581-7ECE928825F1}" type="pres">
      <dgm:prSet presAssocID="{971410D4-ECD2-4D6E-9636-56F6147321CA}" presName="parentText" presStyleLbl="node1" presStyleIdx="7" presStyleCnt="8">
        <dgm:presLayoutVars>
          <dgm:chMax val="0"/>
          <dgm:bulletEnabled val="1"/>
        </dgm:presLayoutVars>
      </dgm:prSet>
      <dgm:spPr/>
    </dgm:pt>
  </dgm:ptLst>
  <dgm:cxnLst>
    <dgm:cxn modelId="{536FC70A-DDCC-4469-9A05-C22FCC22A772}" srcId="{8FE17CA3-0F2C-4673-9253-2B9EB19D1BBC}" destId="{4093B218-7B09-4D03-B39B-3D627A83D3C4}" srcOrd="1" destOrd="0" parTransId="{C5FA5862-F217-4B28-82B3-44C53A09E2E3}" sibTransId="{1044F842-5582-40FD-A7F4-901C876479D9}"/>
    <dgm:cxn modelId="{11143013-A9DF-42A0-8054-F9712F38F90D}" srcId="{8FE17CA3-0F2C-4673-9253-2B9EB19D1BBC}" destId="{474E8B00-5017-49D4-B7B8-BC40FC45B144}" srcOrd="3" destOrd="0" parTransId="{B6E0E4E3-85A2-49BE-B537-1AAD85A7FF03}" sibTransId="{510E018A-B8F6-446F-85DD-955B311A0230}"/>
    <dgm:cxn modelId="{11F1D119-F001-4F6F-994E-C12F8FF78240}" srcId="{8FE17CA3-0F2C-4673-9253-2B9EB19D1BBC}" destId="{94756BBB-D615-46B9-A38C-3A604880A5FE}" srcOrd="4" destOrd="0" parTransId="{129F7161-589A-4B6D-A6BB-DB01B5AADE34}" sibTransId="{CCE7B5BC-D7D8-44FD-BE0F-1334ABF87AA9}"/>
    <dgm:cxn modelId="{9DBF4C1F-3421-4142-A944-395C49EEDA67}" type="presOf" srcId="{DEEE261A-DB3D-4207-9AFA-03DCDCA6D180}" destId="{8528D3ED-0E9C-E547-9062-93E1B4F5D0F0}" srcOrd="0" destOrd="0" presId="urn:microsoft.com/office/officeart/2005/8/layout/vList2"/>
    <dgm:cxn modelId="{9CE0A221-E88C-A342-845F-26F6F3A173F3}" type="presOf" srcId="{8DE6005F-60FC-48BA-99FE-491867707FF4}" destId="{FFB5170D-3D9C-CA47-917B-3E0B10683AA8}" srcOrd="0" destOrd="0" presId="urn:microsoft.com/office/officeart/2005/8/layout/vList2"/>
    <dgm:cxn modelId="{3378C234-FC06-4887-8EE1-83A300713FEE}" srcId="{8FE17CA3-0F2C-4673-9253-2B9EB19D1BBC}" destId="{DEEE261A-DB3D-4207-9AFA-03DCDCA6D180}" srcOrd="6" destOrd="0" parTransId="{9F1340EA-A331-4231-A393-AC6306211D25}" sibTransId="{4C6D8F4D-46CB-48BD-BDE7-A8E6E0629E03}"/>
    <dgm:cxn modelId="{FEAFD73E-EE41-47F5-B8CD-32B07B9D8CC9}" srcId="{8FE17CA3-0F2C-4673-9253-2B9EB19D1BBC}" destId="{37055A74-DB71-438B-ACCA-B92DDAA5ADCE}" srcOrd="2" destOrd="0" parTransId="{9A070DAA-8F26-4526-9A71-6E94CEBD2E39}" sibTransId="{E8DB454D-9905-4A9F-A9AD-D34EC9CF678F}"/>
    <dgm:cxn modelId="{8DB0ED43-E5B5-4A36-BC8B-DB2ABE29A4AD}" srcId="{8FE17CA3-0F2C-4673-9253-2B9EB19D1BBC}" destId="{971410D4-ECD2-4D6E-9636-56F6147321CA}" srcOrd="7" destOrd="0" parTransId="{EE1AC266-639A-4D9D-BFBC-56381E41BE5A}" sibTransId="{EF2EF8A3-3606-4A43-BC96-EB63A5618FB0}"/>
    <dgm:cxn modelId="{6FFBB162-1AE9-FB4A-9982-E5B65676231B}" type="presOf" srcId="{37055A74-DB71-438B-ACCA-B92DDAA5ADCE}" destId="{4E8590DD-B93C-FC47-85CD-B5F8F5CF90D7}" srcOrd="0" destOrd="0" presId="urn:microsoft.com/office/officeart/2005/8/layout/vList2"/>
    <dgm:cxn modelId="{7D1DED64-8548-104C-A0AB-42F71AE119F0}" type="presOf" srcId="{4093B218-7B09-4D03-B39B-3D627A83D3C4}" destId="{FCB06121-BEE1-9E4D-942B-0C9DB6719D9D}" srcOrd="0" destOrd="0" presId="urn:microsoft.com/office/officeart/2005/8/layout/vList2"/>
    <dgm:cxn modelId="{EB59BA78-E8E3-9D47-93AF-7CBDB962B877}" type="presOf" srcId="{971410D4-ECD2-4D6E-9636-56F6147321CA}" destId="{38B007F3-9926-6F4E-9581-7ECE928825F1}" srcOrd="0" destOrd="0" presId="urn:microsoft.com/office/officeart/2005/8/layout/vList2"/>
    <dgm:cxn modelId="{3AD3598F-3190-C849-A24D-C7A514376774}" type="presOf" srcId="{8FE17CA3-0F2C-4673-9253-2B9EB19D1BBC}" destId="{B858293E-E00C-274B-BE75-3CC6B2B3A071}" srcOrd="0" destOrd="0" presId="urn:microsoft.com/office/officeart/2005/8/layout/vList2"/>
    <dgm:cxn modelId="{5D406F90-5A8A-4D6F-BCCF-2284BAD5865E}" srcId="{8FE17CA3-0F2C-4673-9253-2B9EB19D1BBC}" destId="{EF03295C-6DBC-4807-A653-04871252D339}" srcOrd="0" destOrd="0" parTransId="{9836A438-C775-48DA-B0FE-58DD8DE863E2}" sibTransId="{5762D4FC-CE56-4260-A1A4-BD3B415A6B41}"/>
    <dgm:cxn modelId="{C607E399-2D5F-AE42-B524-B5252E044505}" type="presOf" srcId="{EF03295C-6DBC-4807-A653-04871252D339}" destId="{6DD2B6F4-C3B7-AE4A-9984-0C1B9BB6B384}" srcOrd="0" destOrd="0" presId="urn:microsoft.com/office/officeart/2005/8/layout/vList2"/>
    <dgm:cxn modelId="{A686B4B0-D090-F944-B8EA-84B17FC15CB6}" type="presOf" srcId="{474E8B00-5017-49D4-B7B8-BC40FC45B144}" destId="{B9E48842-186F-B84D-86DF-2B2AA25064D1}" srcOrd="0" destOrd="0" presId="urn:microsoft.com/office/officeart/2005/8/layout/vList2"/>
    <dgm:cxn modelId="{79728ABB-3FE3-462B-B5A6-AA2BA4C90A54}" srcId="{8FE17CA3-0F2C-4673-9253-2B9EB19D1BBC}" destId="{8DE6005F-60FC-48BA-99FE-491867707FF4}" srcOrd="5" destOrd="0" parTransId="{1B61A2DC-90CD-42C7-B4AF-F328E6AA1364}" sibTransId="{8D446D7D-DA2B-4DEE-BE73-4AE484205F47}"/>
    <dgm:cxn modelId="{100A49D7-7842-4545-9157-B7722C3FDC4D}" type="presOf" srcId="{94756BBB-D615-46B9-A38C-3A604880A5FE}" destId="{8EF6D100-B427-684C-9C55-D483389E7266}" srcOrd="0" destOrd="0" presId="urn:microsoft.com/office/officeart/2005/8/layout/vList2"/>
    <dgm:cxn modelId="{F7686CA5-31DE-7245-A46C-6FFD679CFD54}" type="presParOf" srcId="{B858293E-E00C-274B-BE75-3CC6B2B3A071}" destId="{6DD2B6F4-C3B7-AE4A-9984-0C1B9BB6B384}" srcOrd="0" destOrd="0" presId="urn:microsoft.com/office/officeart/2005/8/layout/vList2"/>
    <dgm:cxn modelId="{10229E0D-8596-0147-B513-EACD9D50BBA0}" type="presParOf" srcId="{B858293E-E00C-274B-BE75-3CC6B2B3A071}" destId="{188F5B0D-58A9-9C4E-81D7-D73CD39DC795}" srcOrd="1" destOrd="0" presId="urn:microsoft.com/office/officeart/2005/8/layout/vList2"/>
    <dgm:cxn modelId="{438394B4-F8CE-434B-B546-0283955564FA}" type="presParOf" srcId="{B858293E-E00C-274B-BE75-3CC6B2B3A071}" destId="{FCB06121-BEE1-9E4D-942B-0C9DB6719D9D}" srcOrd="2" destOrd="0" presId="urn:microsoft.com/office/officeart/2005/8/layout/vList2"/>
    <dgm:cxn modelId="{4E880D3F-C9D3-EE40-B538-528FC90DF290}" type="presParOf" srcId="{B858293E-E00C-274B-BE75-3CC6B2B3A071}" destId="{4C4223A0-3233-134D-88CA-A6A77D277623}" srcOrd="3" destOrd="0" presId="urn:microsoft.com/office/officeart/2005/8/layout/vList2"/>
    <dgm:cxn modelId="{3021AC9E-E2F1-0246-AB06-25D4762F2D82}" type="presParOf" srcId="{B858293E-E00C-274B-BE75-3CC6B2B3A071}" destId="{4E8590DD-B93C-FC47-85CD-B5F8F5CF90D7}" srcOrd="4" destOrd="0" presId="urn:microsoft.com/office/officeart/2005/8/layout/vList2"/>
    <dgm:cxn modelId="{5992D2A8-87F6-6F46-B78E-2C1DA07BAE08}" type="presParOf" srcId="{B858293E-E00C-274B-BE75-3CC6B2B3A071}" destId="{EB3706D8-4A5E-2F41-BD22-518CBAD7C4C1}" srcOrd="5" destOrd="0" presId="urn:microsoft.com/office/officeart/2005/8/layout/vList2"/>
    <dgm:cxn modelId="{43F59837-A0AA-1843-828C-38BB411830D8}" type="presParOf" srcId="{B858293E-E00C-274B-BE75-3CC6B2B3A071}" destId="{B9E48842-186F-B84D-86DF-2B2AA25064D1}" srcOrd="6" destOrd="0" presId="urn:microsoft.com/office/officeart/2005/8/layout/vList2"/>
    <dgm:cxn modelId="{B4AB4BB4-0302-2148-8D5E-289D0D8398E0}" type="presParOf" srcId="{B858293E-E00C-274B-BE75-3CC6B2B3A071}" destId="{03509138-9B83-1143-9A37-52EB5A87A888}" srcOrd="7" destOrd="0" presId="urn:microsoft.com/office/officeart/2005/8/layout/vList2"/>
    <dgm:cxn modelId="{54CF18EC-9965-0845-B716-2908DBB06C24}" type="presParOf" srcId="{B858293E-E00C-274B-BE75-3CC6B2B3A071}" destId="{8EF6D100-B427-684C-9C55-D483389E7266}" srcOrd="8" destOrd="0" presId="urn:microsoft.com/office/officeart/2005/8/layout/vList2"/>
    <dgm:cxn modelId="{7C1C68AA-256B-C042-A1BE-59EEC7AD291B}" type="presParOf" srcId="{B858293E-E00C-274B-BE75-3CC6B2B3A071}" destId="{3B5FDEC8-2168-5A40-903A-D660A6770E36}" srcOrd="9" destOrd="0" presId="urn:microsoft.com/office/officeart/2005/8/layout/vList2"/>
    <dgm:cxn modelId="{AC6C47EA-87F9-784D-BB87-EA7C76F032DB}" type="presParOf" srcId="{B858293E-E00C-274B-BE75-3CC6B2B3A071}" destId="{FFB5170D-3D9C-CA47-917B-3E0B10683AA8}" srcOrd="10" destOrd="0" presId="urn:microsoft.com/office/officeart/2005/8/layout/vList2"/>
    <dgm:cxn modelId="{15783FC9-8480-0043-98E0-F578B8754D5C}" type="presParOf" srcId="{B858293E-E00C-274B-BE75-3CC6B2B3A071}" destId="{020F5A5D-CB28-4946-8E1C-CEBFEE0811E2}" srcOrd="11" destOrd="0" presId="urn:microsoft.com/office/officeart/2005/8/layout/vList2"/>
    <dgm:cxn modelId="{8651EB64-49AA-1843-9D79-AFE5A3395561}" type="presParOf" srcId="{B858293E-E00C-274B-BE75-3CC6B2B3A071}" destId="{8528D3ED-0E9C-E547-9062-93E1B4F5D0F0}" srcOrd="12" destOrd="0" presId="urn:microsoft.com/office/officeart/2005/8/layout/vList2"/>
    <dgm:cxn modelId="{18B87612-5E04-2543-9ED4-62845606B550}" type="presParOf" srcId="{B858293E-E00C-274B-BE75-3CC6B2B3A071}" destId="{8AF0A0DD-6DF1-4D4D-99A8-7D92D5CD6F61}" srcOrd="13" destOrd="0" presId="urn:microsoft.com/office/officeart/2005/8/layout/vList2"/>
    <dgm:cxn modelId="{3F816860-B0D1-7841-8D45-54F63390A55C}" type="presParOf" srcId="{B858293E-E00C-274B-BE75-3CC6B2B3A071}" destId="{38B007F3-9926-6F4E-9581-7ECE928825F1}"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3C3F9E-D7B8-4954-BB1B-A385BBC7C06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A91BB48-8E4E-47DF-88EF-1CCC4CF0B729}">
      <dgm:prSet/>
      <dgm:spPr/>
      <dgm:t>
        <a:bodyPr/>
        <a:lstStyle/>
        <a:p>
          <a:r>
            <a:rPr lang="es-CL"/>
            <a:t>ACTA DE CONSTITUCIÓN DEL CONSEJO ESCOLAR </a:t>
          </a:r>
          <a:endParaRPr lang="en-US"/>
        </a:p>
      </dgm:t>
    </dgm:pt>
    <dgm:pt modelId="{D7014F3C-CAD8-4E66-B8FB-3C2BE9D2F303}" type="parTrans" cxnId="{9FEC8C94-679F-49A2-924D-44633742F932}">
      <dgm:prSet/>
      <dgm:spPr/>
      <dgm:t>
        <a:bodyPr/>
        <a:lstStyle/>
        <a:p>
          <a:endParaRPr lang="en-US"/>
        </a:p>
      </dgm:t>
    </dgm:pt>
    <dgm:pt modelId="{D0520681-49DB-4EEB-815C-DF04C958BF68}" type="sibTrans" cxnId="{9FEC8C94-679F-49A2-924D-44633742F932}">
      <dgm:prSet/>
      <dgm:spPr/>
      <dgm:t>
        <a:bodyPr/>
        <a:lstStyle/>
        <a:p>
          <a:endParaRPr lang="en-US"/>
        </a:p>
      </dgm:t>
    </dgm:pt>
    <dgm:pt modelId="{D8C91282-A6A3-4051-975A-86AAD9975737}">
      <dgm:prSet/>
      <dgm:spPr/>
      <dgm:t>
        <a:bodyPr/>
        <a:lstStyle/>
        <a:p>
          <a:r>
            <a:rPr lang="es-CL"/>
            <a:t>PARTICIPACIÓN DE LOS REPRESENTANTES.</a:t>
          </a:r>
          <a:endParaRPr lang="en-US"/>
        </a:p>
      </dgm:t>
    </dgm:pt>
    <dgm:pt modelId="{F5B32CF2-44CF-4B20-AE95-5F3212AC4A7E}" type="parTrans" cxnId="{AD8C0383-031F-4E17-95CA-777DE617D507}">
      <dgm:prSet/>
      <dgm:spPr/>
      <dgm:t>
        <a:bodyPr/>
        <a:lstStyle/>
        <a:p>
          <a:endParaRPr lang="en-US"/>
        </a:p>
      </dgm:t>
    </dgm:pt>
    <dgm:pt modelId="{C8160EBA-1D48-4735-9EDA-AD0B86DB1C83}" type="sibTrans" cxnId="{AD8C0383-031F-4E17-95CA-777DE617D507}">
      <dgm:prSet/>
      <dgm:spPr/>
      <dgm:t>
        <a:bodyPr/>
        <a:lstStyle/>
        <a:p>
          <a:endParaRPr lang="en-US"/>
        </a:p>
      </dgm:t>
    </dgm:pt>
    <dgm:pt modelId="{69673984-82AE-450F-8FFF-E588075026A1}">
      <dgm:prSet/>
      <dgm:spPr/>
      <dgm:t>
        <a:bodyPr/>
        <a:lstStyle/>
        <a:p>
          <a:r>
            <a:rPr lang="es-CL"/>
            <a:t>ACTA ENVIADA VÍA OFICIO A OFICINA DE PARTES DEPROV. CHOAPA.</a:t>
          </a:r>
          <a:endParaRPr lang="en-US"/>
        </a:p>
      </dgm:t>
    </dgm:pt>
    <dgm:pt modelId="{3134ACA6-7A4B-4664-B7B7-7E222FB61626}" type="parTrans" cxnId="{AFE30405-C7F8-4E7F-AF78-B21661D585F3}">
      <dgm:prSet/>
      <dgm:spPr/>
      <dgm:t>
        <a:bodyPr/>
        <a:lstStyle/>
        <a:p>
          <a:endParaRPr lang="en-US"/>
        </a:p>
      </dgm:t>
    </dgm:pt>
    <dgm:pt modelId="{16D6C487-CB0A-4E7B-ACD2-9E2CACDDC989}" type="sibTrans" cxnId="{AFE30405-C7F8-4E7F-AF78-B21661D585F3}">
      <dgm:prSet/>
      <dgm:spPr/>
      <dgm:t>
        <a:bodyPr/>
        <a:lstStyle/>
        <a:p>
          <a:endParaRPr lang="en-US"/>
        </a:p>
      </dgm:t>
    </dgm:pt>
    <dgm:pt modelId="{2A4DC582-97FE-C648-ACAF-5210F2E5748A}" type="pres">
      <dgm:prSet presAssocID="{593C3F9E-D7B8-4954-BB1B-A385BBC7C06E}" presName="linear" presStyleCnt="0">
        <dgm:presLayoutVars>
          <dgm:animLvl val="lvl"/>
          <dgm:resizeHandles val="exact"/>
        </dgm:presLayoutVars>
      </dgm:prSet>
      <dgm:spPr/>
    </dgm:pt>
    <dgm:pt modelId="{1AF6DFAF-0573-7B43-8516-BC71D9961C74}" type="pres">
      <dgm:prSet presAssocID="{EA91BB48-8E4E-47DF-88EF-1CCC4CF0B729}" presName="parentText" presStyleLbl="node1" presStyleIdx="0" presStyleCnt="3">
        <dgm:presLayoutVars>
          <dgm:chMax val="0"/>
          <dgm:bulletEnabled val="1"/>
        </dgm:presLayoutVars>
      </dgm:prSet>
      <dgm:spPr/>
    </dgm:pt>
    <dgm:pt modelId="{483E071F-DECB-2B42-B881-20315772F4EA}" type="pres">
      <dgm:prSet presAssocID="{D0520681-49DB-4EEB-815C-DF04C958BF68}" presName="spacer" presStyleCnt="0"/>
      <dgm:spPr/>
    </dgm:pt>
    <dgm:pt modelId="{85D0EE95-E313-D446-9D3E-D6EBD65223E5}" type="pres">
      <dgm:prSet presAssocID="{D8C91282-A6A3-4051-975A-86AAD9975737}" presName="parentText" presStyleLbl="node1" presStyleIdx="1" presStyleCnt="3">
        <dgm:presLayoutVars>
          <dgm:chMax val="0"/>
          <dgm:bulletEnabled val="1"/>
        </dgm:presLayoutVars>
      </dgm:prSet>
      <dgm:spPr/>
    </dgm:pt>
    <dgm:pt modelId="{E07E029E-CB9F-B041-BFE5-0BBE58CBF577}" type="pres">
      <dgm:prSet presAssocID="{C8160EBA-1D48-4735-9EDA-AD0B86DB1C83}" presName="spacer" presStyleCnt="0"/>
      <dgm:spPr/>
    </dgm:pt>
    <dgm:pt modelId="{FF1CB792-4A1D-8547-91C5-96863EE6F88C}" type="pres">
      <dgm:prSet presAssocID="{69673984-82AE-450F-8FFF-E588075026A1}" presName="parentText" presStyleLbl="node1" presStyleIdx="2" presStyleCnt="3">
        <dgm:presLayoutVars>
          <dgm:chMax val="0"/>
          <dgm:bulletEnabled val="1"/>
        </dgm:presLayoutVars>
      </dgm:prSet>
      <dgm:spPr/>
    </dgm:pt>
  </dgm:ptLst>
  <dgm:cxnLst>
    <dgm:cxn modelId="{AFE30405-C7F8-4E7F-AF78-B21661D585F3}" srcId="{593C3F9E-D7B8-4954-BB1B-A385BBC7C06E}" destId="{69673984-82AE-450F-8FFF-E588075026A1}" srcOrd="2" destOrd="0" parTransId="{3134ACA6-7A4B-4664-B7B7-7E222FB61626}" sibTransId="{16D6C487-CB0A-4E7B-ACD2-9E2CACDDC989}"/>
    <dgm:cxn modelId="{608C8F6B-6053-B74E-A3DF-AAC3DF26DC86}" type="presOf" srcId="{69673984-82AE-450F-8FFF-E588075026A1}" destId="{FF1CB792-4A1D-8547-91C5-96863EE6F88C}" srcOrd="0" destOrd="0" presId="urn:microsoft.com/office/officeart/2005/8/layout/vList2"/>
    <dgm:cxn modelId="{AD8C0383-031F-4E17-95CA-777DE617D507}" srcId="{593C3F9E-D7B8-4954-BB1B-A385BBC7C06E}" destId="{D8C91282-A6A3-4051-975A-86AAD9975737}" srcOrd="1" destOrd="0" parTransId="{F5B32CF2-44CF-4B20-AE95-5F3212AC4A7E}" sibTransId="{C8160EBA-1D48-4735-9EDA-AD0B86DB1C83}"/>
    <dgm:cxn modelId="{9FEC8C94-679F-49A2-924D-44633742F932}" srcId="{593C3F9E-D7B8-4954-BB1B-A385BBC7C06E}" destId="{EA91BB48-8E4E-47DF-88EF-1CCC4CF0B729}" srcOrd="0" destOrd="0" parTransId="{D7014F3C-CAD8-4E66-B8FB-3C2BE9D2F303}" sibTransId="{D0520681-49DB-4EEB-815C-DF04C958BF68}"/>
    <dgm:cxn modelId="{8451029E-B03A-2C48-BA21-39B47407919F}" type="presOf" srcId="{D8C91282-A6A3-4051-975A-86AAD9975737}" destId="{85D0EE95-E313-D446-9D3E-D6EBD65223E5}" srcOrd="0" destOrd="0" presId="urn:microsoft.com/office/officeart/2005/8/layout/vList2"/>
    <dgm:cxn modelId="{1AA7BAB7-A257-4E4B-972B-4207EA777028}" type="presOf" srcId="{593C3F9E-D7B8-4954-BB1B-A385BBC7C06E}" destId="{2A4DC582-97FE-C648-ACAF-5210F2E5748A}" srcOrd="0" destOrd="0" presId="urn:microsoft.com/office/officeart/2005/8/layout/vList2"/>
    <dgm:cxn modelId="{C319A0CC-BF62-B544-8803-12F35D493463}" type="presOf" srcId="{EA91BB48-8E4E-47DF-88EF-1CCC4CF0B729}" destId="{1AF6DFAF-0573-7B43-8516-BC71D9961C74}" srcOrd="0" destOrd="0" presId="urn:microsoft.com/office/officeart/2005/8/layout/vList2"/>
    <dgm:cxn modelId="{F9B16DAE-69B7-C945-B35B-206787D9C322}" type="presParOf" srcId="{2A4DC582-97FE-C648-ACAF-5210F2E5748A}" destId="{1AF6DFAF-0573-7B43-8516-BC71D9961C74}" srcOrd="0" destOrd="0" presId="urn:microsoft.com/office/officeart/2005/8/layout/vList2"/>
    <dgm:cxn modelId="{6B57A7EA-11B3-3740-A0AA-3A8F9859FD01}" type="presParOf" srcId="{2A4DC582-97FE-C648-ACAF-5210F2E5748A}" destId="{483E071F-DECB-2B42-B881-20315772F4EA}" srcOrd="1" destOrd="0" presId="urn:microsoft.com/office/officeart/2005/8/layout/vList2"/>
    <dgm:cxn modelId="{5D03AEC5-D701-E343-81E6-30C3A70D661B}" type="presParOf" srcId="{2A4DC582-97FE-C648-ACAF-5210F2E5748A}" destId="{85D0EE95-E313-D446-9D3E-D6EBD65223E5}" srcOrd="2" destOrd="0" presId="urn:microsoft.com/office/officeart/2005/8/layout/vList2"/>
    <dgm:cxn modelId="{FB73DCB7-FD3D-5E43-9626-4A8AA78BD83B}" type="presParOf" srcId="{2A4DC582-97FE-C648-ACAF-5210F2E5748A}" destId="{E07E029E-CB9F-B041-BFE5-0BBE58CBF577}" srcOrd="3" destOrd="0" presId="urn:microsoft.com/office/officeart/2005/8/layout/vList2"/>
    <dgm:cxn modelId="{069FC76D-7169-4647-B6B8-CEB3CC6901BB}" type="presParOf" srcId="{2A4DC582-97FE-C648-ACAF-5210F2E5748A}" destId="{FF1CB792-4A1D-8547-91C5-96863EE6F88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C21841-F29D-4956-B019-FBE9DDD121C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59FE19A-7FE1-4E92-BAE2-FDA95C488CCC}">
      <dgm:prSet/>
      <dgm:spPr/>
      <dgm:t>
        <a:bodyPr/>
        <a:lstStyle/>
        <a:p>
          <a:r>
            <a:rPr lang="es-CL" dirty="0"/>
            <a:t>JULY CHAMORRO AVILÉS / PK</a:t>
          </a:r>
          <a:endParaRPr lang="en-US" dirty="0"/>
        </a:p>
      </dgm:t>
    </dgm:pt>
    <dgm:pt modelId="{CD66FF6B-BBBB-47ED-B7FB-14A1F4619234}" type="parTrans" cxnId="{BC5938C9-AD7D-4C47-B6D8-1A5C6273842E}">
      <dgm:prSet/>
      <dgm:spPr/>
      <dgm:t>
        <a:bodyPr/>
        <a:lstStyle/>
        <a:p>
          <a:endParaRPr lang="en-US"/>
        </a:p>
      </dgm:t>
    </dgm:pt>
    <dgm:pt modelId="{E9D5CE02-B47B-4924-994D-FABDE161A196}" type="sibTrans" cxnId="{BC5938C9-AD7D-4C47-B6D8-1A5C6273842E}">
      <dgm:prSet/>
      <dgm:spPr/>
      <dgm:t>
        <a:bodyPr/>
        <a:lstStyle/>
        <a:p>
          <a:endParaRPr lang="en-US"/>
        </a:p>
      </dgm:t>
    </dgm:pt>
    <dgm:pt modelId="{D794C313-83FB-4B9E-820A-FE9F32010A7C}">
      <dgm:prSet/>
      <dgm:spPr/>
      <dgm:t>
        <a:bodyPr/>
        <a:lstStyle/>
        <a:p>
          <a:r>
            <a:rPr lang="es-CL"/>
            <a:t>YANNINA NÚÑEZ NÚÑEZ/ K</a:t>
          </a:r>
          <a:endParaRPr lang="en-US"/>
        </a:p>
      </dgm:t>
    </dgm:pt>
    <dgm:pt modelId="{8DE4CDA0-A530-49AF-B4F8-B9029ADA8A1A}" type="parTrans" cxnId="{91A4805E-8E95-4DB4-ABFB-66256407F527}">
      <dgm:prSet/>
      <dgm:spPr/>
      <dgm:t>
        <a:bodyPr/>
        <a:lstStyle/>
        <a:p>
          <a:endParaRPr lang="en-US"/>
        </a:p>
      </dgm:t>
    </dgm:pt>
    <dgm:pt modelId="{00D2D302-A286-4C58-8712-1B68DC2A10D4}" type="sibTrans" cxnId="{91A4805E-8E95-4DB4-ABFB-66256407F527}">
      <dgm:prSet/>
      <dgm:spPr/>
      <dgm:t>
        <a:bodyPr/>
        <a:lstStyle/>
        <a:p>
          <a:endParaRPr lang="en-US"/>
        </a:p>
      </dgm:t>
    </dgm:pt>
    <dgm:pt modelId="{8DF520C5-1F9A-43B1-B368-31E6327F8F5D}">
      <dgm:prSet/>
      <dgm:spPr/>
      <dgm:t>
        <a:bodyPr/>
        <a:lstStyle/>
        <a:p>
          <a:r>
            <a:rPr lang="es-CL" dirty="0"/>
            <a:t>JESSENIA TELLO LAYANA  / 1º BÁSICO</a:t>
          </a:r>
          <a:endParaRPr lang="en-US" dirty="0"/>
        </a:p>
      </dgm:t>
    </dgm:pt>
    <dgm:pt modelId="{6998E9A5-A007-4DBC-B951-FD7C3DB8347C}" type="parTrans" cxnId="{6DF4BAA0-08FB-442F-BE9F-E9F7F07F8E09}">
      <dgm:prSet/>
      <dgm:spPr/>
      <dgm:t>
        <a:bodyPr/>
        <a:lstStyle/>
        <a:p>
          <a:endParaRPr lang="en-US"/>
        </a:p>
      </dgm:t>
    </dgm:pt>
    <dgm:pt modelId="{376FE025-5651-43E0-8EE1-5C0B029CF9BD}" type="sibTrans" cxnId="{6DF4BAA0-08FB-442F-BE9F-E9F7F07F8E09}">
      <dgm:prSet/>
      <dgm:spPr/>
      <dgm:t>
        <a:bodyPr/>
        <a:lstStyle/>
        <a:p>
          <a:endParaRPr lang="en-US"/>
        </a:p>
      </dgm:t>
    </dgm:pt>
    <dgm:pt modelId="{C7EAE7C4-EADE-4348-8EEA-AF660DE62DCE}">
      <dgm:prSet/>
      <dgm:spPr/>
      <dgm:t>
        <a:bodyPr/>
        <a:lstStyle/>
        <a:p>
          <a:r>
            <a:rPr lang="es-CL" dirty="0"/>
            <a:t>ORIANA BASUALDO VERGARA / 2º BÁSICO </a:t>
          </a:r>
          <a:endParaRPr lang="en-US" dirty="0"/>
        </a:p>
      </dgm:t>
    </dgm:pt>
    <dgm:pt modelId="{1F31F1A4-8018-42FA-B21D-460813B143CC}" type="parTrans" cxnId="{52FCF8CC-2718-4421-8E83-B1FA5DD96F21}">
      <dgm:prSet/>
      <dgm:spPr/>
      <dgm:t>
        <a:bodyPr/>
        <a:lstStyle/>
        <a:p>
          <a:endParaRPr lang="en-US"/>
        </a:p>
      </dgm:t>
    </dgm:pt>
    <dgm:pt modelId="{EC7816FE-7DF3-4678-8A08-C23EC17417DB}" type="sibTrans" cxnId="{52FCF8CC-2718-4421-8E83-B1FA5DD96F21}">
      <dgm:prSet/>
      <dgm:spPr/>
      <dgm:t>
        <a:bodyPr/>
        <a:lstStyle/>
        <a:p>
          <a:endParaRPr lang="en-US"/>
        </a:p>
      </dgm:t>
    </dgm:pt>
    <dgm:pt modelId="{EA155609-3D36-4672-8871-D192EF794A62}">
      <dgm:prSet/>
      <dgm:spPr/>
      <dgm:t>
        <a:bodyPr/>
        <a:lstStyle/>
        <a:p>
          <a:r>
            <a:rPr lang="es-CL"/>
            <a:t>PILAR ASTARGO SANTANDER / 3º BÁSICO</a:t>
          </a:r>
          <a:endParaRPr lang="en-US"/>
        </a:p>
      </dgm:t>
    </dgm:pt>
    <dgm:pt modelId="{D8B11DBC-EE12-463A-8AB5-5BD41E23A45A}" type="parTrans" cxnId="{3E1E828A-229F-458F-86FC-4455C6D63BAB}">
      <dgm:prSet/>
      <dgm:spPr/>
      <dgm:t>
        <a:bodyPr/>
        <a:lstStyle/>
        <a:p>
          <a:endParaRPr lang="en-US"/>
        </a:p>
      </dgm:t>
    </dgm:pt>
    <dgm:pt modelId="{D15F347F-18C0-4D93-BF79-F738EA2FDE7A}" type="sibTrans" cxnId="{3E1E828A-229F-458F-86FC-4455C6D63BAB}">
      <dgm:prSet/>
      <dgm:spPr/>
      <dgm:t>
        <a:bodyPr/>
        <a:lstStyle/>
        <a:p>
          <a:endParaRPr lang="en-US"/>
        </a:p>
      </dgm:t>
    </dgm:pt>
    <dgm:pt modelId="{0F7311FD-3DCD-4668-9B3B-A33B8D352B02}">
      <dgm:prSet/>
      <dgm:spPr/>
      <dgm:t>
        <a:bodyPr/>
        <a:lstStyle/>
        <a:p>
          <a:r>
            <a:rPr lang="es-CL" dirty="0"/>
            <a:t>ISABEL AGUILERA DURÁN/ 4º BÁSICO</a:t>
          </a:r>
          <a:endParaRPr lang="en-US" dirty="0"/>
        </a:p>
      </dgm:t>
    </dgm:pt>
    <dgm:pt modelId="{B622CFB5-4842-4F97-B284-20BC21A0E7AF}" type="parTrans" cxnId="{6F326626-C1D7-4389-86BF-8B71F0ED9908}">
      <dgm:prSet/>
      <dgm:spPr/>
      <dgm:t>
        <a:bodyPr/>
        <a:lstStyle/>
        <a:p>
          <a:endParaRPr lang="en-US"/>
        </a:p>
      </dgm:t>
    </dgm:pt>
    <dgm:pt modelId="{B4770200-B096-4D08-92C3-A96F90E348BE}" type="sibTrans" cxnId="{6F326626-C1D7-4389-86BF-8B71F0ED9908}">
      <dgm:prSet/>
      <dgm:spPr/>
      <dgm:t>
        <a:bodyPr/>
        <a:lstStyle/>
        <a:p>
          <a:endParaRPr lang="en-US"/>
        </a:p>
      </dgm:t>
    </dgm:pt>
    <dgm:pt modelId="{F09F7E8D-896E-D842-9D1D-3A1EC235609F}" type="pres">
      <dgm:prSet presAssocID="{23C21841-F29D-4956-B019-FBE9DDD121C5}" presName="linear" presStyleCnt="0">
        <dgm:presLayoutVars>
          <dgm:animLvl val="lvl"/>
          <dgm:resizeHandles val="exact"/>
        </dgm:presLayoutVars>
      </dgm:prSet>
      <dgm:spPr/>
    </dgm:pt>
    <dgm:pt modelId="{8DAF4905-5F36-CD4A-BF45-5AA301844ED6}" type="pres">
      <dgm:prSet presAssocID="{959FE19A-7FE1-4E92-BAE2-FDA95C488CCC}" presName="parentText" presStyleLbl="node1" presStyleIdx="0" presStyleCnt="6">
        <dgm:presLayoutVars>
          <dgm:chMax val="0"/>
          <dgm:bulletEnabled val="1"/>
        </dgm:presLayoutVars>
      </dgm:prSet>
      <dgm:spPr/>
    </dgm:pt>
    <dgm:pt modelId="{CBF4F16B-9495-9D4A-ADFA-DC2150255721}" type="pres">
      <dgm:prSet presAssocID="{E9D5CE02-B47B-4924-994D-FABDE161A196}" presName="spacer" presStyleCnt="0"/>
      <dgm:spPr/>
    </dgm:pt>
    <dgm:pt modelId="{7BC6D6DE-279E-5746-B90C-18AE65D3BB97}" type="pres">
      <dgm:prSet presAssocID="{D794C313-83FB-4B9E-820A-FE9F32010A7C}" presName="parentText" presStyleLbl="node1" presStyleIdx="1" presStyleCnt="6">
        <dgm:presLayoutVars>
          <dgm:chMax val="0"/>
          <dgm:bulletEnabled val="1"/>
        </dgm:presLayoutVars>
      </dgm:prSet>
      <dgm:spPr/>
    </dgm:pt>
    <dgm:pt modelId="{2FA941CC-407B-DD4A-8AD2-1909A62ADFEB}" type="pres">
      <dgm:prSet presAssocID="{00D2D302-A286-4C58-8712-1B68DC2A10D4}" presName="spacer" presStyleCnt="0"/>
      <dgm:spPr/>
    </dgm:pt>
    <dgm:pt modelId="{B9745CF9-A627-254F-AF8D-37C3DC1BD656}" type="pres">
      <dgm:prSet presAssocID="{8DF520C5-1F9A-43B1-B368-31E6327F8F5D}" presName="parentText" presStyleLbl="node1" presStyleIdx="2" presStyleCnt="6">
        <dgm:presLayoutVars>
          <dgm:chMax val="0"/>
          <dgm:bulletEnabled val="1"/>
        </dgm:presLayoutVars>
      </dgm:prSet>
      <dgm:spPr/>
    </dgm:pt>
    <dgm:pt modelId="{6E73D46E-9166-334B-80BC-2C42B1B40AEC}" type="pres">
      <dgm:prSet presAssocID="{376FE025-5651-43E0-8EE1-5C0B029CF9BD}" presName="spacer" presStyleCnt="0"/>
      <dgm:spPr/>
    </dgm:pt>
    <dgm:pt modelId="{E10A16F7-1911-A148-BA68-7671AC68E77F}" type="pres">
      <dgm:prSet presAssocID="{C7EAE7C4-EADE-4348-8EEA-AF660DE62DCE}" presName="parentText" presStyleLbl="node1" presStyleIdx="3" presStyleCnt="6" custLinFactNeighborX="-1505">
        <dgm:presLayoutVars>
          <dgm:chMax val="0"/>
          <dgm:bulletEnabled val="1"/>
        </dgm:presLayoutVars>
      </dgm:prSet>
      <dgm:spPr/>
    </dgm:pt>
    <dgm:pt modelId="{4B60ADA5-952E-D849-9ACB-02343D4264E5}" type="pres">
      <dgm:prSet presAssocID="{EC7816FE-7DF3-4678-8A08-C23EC17417DB}" presName="spacer" presStyleCnt="0"/>
      <dgm:spPr/>
    </dgm:pt>
    <dgm:pt modelId="{2A3F5D63-8A73-7A4A-B71C-668C54140C48}" type="pres">
      <dgm:prSet presAssocID="{EA155609-3D36-4672-8871-D192EF794A62}" presName="parentText" presStyleLbl="node1" presStyleIdx="4" presStyleCnt="6">
        <dgm:presLayoutVars>
          <dgm:chMax val="0"/>
          <dgm:bulletEnabled val="1"/>
        </dgm:presLayoutVars>
      </dgm:prSet>
      <dgm:spPr/>
    </dgm:pt>
    <dgm:pt modelId="{4A04C793-6215-2640-AA69-6030A14EC022}" type="pres">
      <dgm:prSet presAssocID="{D15F347F-18C0-4D93-BF79-F738EA2FDE7A}" presName="spacer" presStyleCnt="0"/>
      <dgm:spPr/>
    </dgm:pt>
    <dgm:pt modelId="{BEA2E6EC-C2EF-484E-8A21-87978BE893F5}" type="pres">
      <dgm:prSet presAssocID="{0F7311FD-3DCD-4668-9B3B-A33B8D352B02}" presName="parentText" presStyleLbl="node1" presStyleIdx="5" presStyleCnt="6">
        <dgm:presLayoutVars>
          <dgm:chMax val="0"/>
          <dgm:bulletEnabled val="1"/>
        </dgm:presLayoutVars>
      </dgm:prSet>
      <dgm:spPr/>
    </dgm:pt>
  </dgm:ptLst>
  <dgm:cxnLst>
    <dgm:cxn modelId="{6F326626-C1D7-4389-86BF-8B71F0ED9908}" srcId="{23C21841-F29D-4956-B019-FBE9DDD121C5}" destId="{0F7311FD-3DCD-4668-9B3B-A33B8D352B02}" srcOrd="5" destOrd="0" parTransId="{B622CFB5-4842-4F97-B284-20BC21A0E7AF}" sibTransId="{B4770200-B096-4D08-92C3-A96F90E348BE}"/>
    <dgm:cxn modelId="{91A4805E-8E95-4DB4-ABFB-66256407F527}" srcId="{23C21841-F29D-4956-B019-FBE9DDD121C5}" destId="{D794C313-83FB-4B9E-820A-FE9F32010A7C}" srcOrd="1" destOrd="0" parTransId="{8DE4CDA0-A530-49AF-B4F8-B9029ADA8A1A}" sibTransId="{00D2D302-A286-4C58-8712-1B68DC2A10D4}"/>
    <dgm:cxn modelId="{F4FFAB80-99C4-BB4B-BDF5-2AE2A5BEA751}" type="presOf" srcId="{C7EAE7C4-EADE-4348-8EEA-AF660DE62DCE}" destId="{E10A16F7-1911-A148-BA68-7671AC68E77F}" srcOrd="0" destOrd="0" presId="urn:microsoft.com/office/officeart/2005/8/layout/vList2"/>
    <dgm:cxn modelId="{A8A40386-39B7-2F4A-B21F-33C04285F598}" type="presOf" srcId="{0F7311FD-3DCD-4668-9B3B-A33B8D352B02}" destId="{BEA2E6EC-C2EF-484E-8A21-87978BE893F5}" srcOrd="0" destOrd="0" presId="urn:microsoft.com/office/officeart/2005/8/layout/vList2"/>
    <dgm:cxn modelId="{3E1E828A-229F-458F-86FC-4455C6D63BAB}" srcId="{23C21841-F29D-4956-B019-FBE9DDD121C5}" destId="{EA155609-3D36-4672-8871-D192EF794A62}" srcOrd="4" destOrd="0" parTransId="{D8B11DBC-EE12-463A-8AB5-5BD41E23A45A}" sibTransId="{D15F347F-18C0-4D93-BF79-F738EA2FDE7A}"/>
    <dgm:cxn modelId="{505B9A8C-E887-A548-A875-B94C3CC15594}" type="presOf" srcId="{959FE19A-7FE1-4E92-BAE2-FDA95C488CCC}" destId="{8DAF4905-5F36-CD4A-BF45-5AA301844ED6}" srcOrd="0" destOrd="0" presId="urn:microsoft.com/office/officeart/2005/8/layout/vList2"/>
    <dgm:cxn modelId="{9A74369E-A0CF-0C44-9052-C6ADC34CC116}" type="presOf" srcId="{EA155609-3D36-4672-8871-D192EF794A62}" destId="{2A3F5D63-8A73-7A4A-B71C-668C54140C48}" srcOrd="0" destOrd="0" presId="urn:microsoft.com/office/officeart/2005/8/layout/vList2"/>
    <dgm:cxn modelId="{6DF4BAA0-08FB-442F-BE9F-E9F7F07F8E09}" srcId="{23C21841-F29D-4956-B019-FBE9DDD121C5}" destId="{8DF520C5-1F9A-43B1-B368-31E6327F8F5D}" srcOrd="2" destOrd="0" parTransId="{6998E9A5-A007-4DBC-B951-FD7C3DB8347C}" sibTransId="{376FE025-5651-43E0-8EE1-5C0B029CF9BD}"/>
    <dgm:cxn modelId="{4916A1BE-227C-614A-9BED-9FCEDD34FD0D}" type="presOf" srcId="{23C21841-F29D-4956-B019-FBE9DDD121C5}" destId="{F09F7E8D-896E-D842-9D1D-3A1EC235609F}" srcOrd="0" destOrd="0" presId="urn:microsoft.com/office/officeart/2005/8/layout/vList2"/>
    <dgm:cxn modelId="{BC5938C9-AD7D-4C47-B6D8-1A5C6273842E}" srcId="{23C21841-F29D-4956-B019-FBE9DDD121C5}" destId="{959FE19A-7FE1-4E92-BAE2-FDA95C488CCC}" srcOrd="0" destOrd="0" parTransId="{CD66FF6B-BBBB-47ED-B7FB-14A1F4619234}" sibTransId="{E9D5CE02-B47B-4924-994D-FABDE161A196}"/>
    <dgm:cxn modelId="{52FCF8CC-2718-4421-8E83-B1FA5DD96F21}" srcId="{23C21841-F29D-4956-B019-FBE9DDD121C5}" destId="{C7EAE7C4-EADE-4348-8EEA-AF660DE62DCE}" srcOrd="3" destOrd="0" parTransId="{1F31F1A4-8018-42FA-B21D-460813B143CC}" sibTransId="{EC7816FE-7DF3-4678-8A08-C23EC17417DB}"/>
    <dgm:cxn modelId="{1948B0CE-8EA4-F941-B2E7-A11BD3AAFDF9}" type="presOf" srcId="{8DF520C5-1F9A-43B1-B368-31E6327F8F5D}" destId="{B9745CF9-A627-254F-AF8D-37C3DC1BD656}" srcOrd="0" destOrd="0" presId="urn:microsoft.com/office/officeart/2005/8/layout/vList2"/>
    <dgm:cxn modelId="{DC6C32FE-800E-4E48-8390-121CA91E7C61}" type="presOf" srcId="{D794C313-83FB-4B9E-820A-FE9F32010A7C}" destId="{7BC6D6DE-279E-5746-B90C-18AE65D3BB97}" srcOrd="0" destOrd="0" presId="urn:microsoft.com/office/officeart/2005/8/layout/vList2"/>
    <dgm:cxn modelId="{2E1857D5-40C1-8348-ADA9-504073090F4B}" type="presParOf" srcId="{F09F7E8D-896E-D842-9D1D-3A1EC235609F}" destId="{8DAF4905-5F36-CD4A-BF45-5AA301844ED6}" srcOrd="0" destOrd="0" presId="urn:microsoft.com/office/officeart/2005/8/layout/vList2"/>
    <dgm:cxn modelId="{1D3236F3-B8E6-A94E-82C8-D9CACCCBEB08}" type="presParOf" srcId="{F09F7E8D-896E-D842-9D1D-3A1EC235609F}" destId="{CBF4F16B-9495-9D4A-ADFA-DC2150255721}" srcOrd="1" destOrd="0" presId="urn:microsoft.com/office/officeart/2005/8/layout/vList2"/>
    <dgm:cxn modelId="{A8D379B8-D2CE-0C4D-AB40-392C04BCECE8}" type="presParOf" srcId="{F09F7E8D-896E-D842-9D1D-3A1EC235609F}" destId="{7BC6D6DE-279E-5746-B90C-18AE65D3BB97}" srcOrd="2" destOrd="0" presId="urn:microsoft.com/office/officeart/2005/8/layout/vList2"/>
    <dgm:cxn modelId="{5ECB5A2A-AD83-3E4B-AF65-A155D02719A6}" type="presParOf" srcId="{F09F7E8D-896E-D842-9D1D-3A1EC235609F}" destId="{2FA941CC-407B-DD4A-8AD2-1909A62ADFEB}" srcOrd="3" destOrd="0" presId="urn:microsoft.com/office/officeart/2005/8/layout/vList2"/>
    <dgm:cxn modelId="{9491A64F-142E-D541-9D73-3142218C6360}" type="presParOf" srcId="{F09F7E8D-896E-D842-9D1D-3A1EC235609F}" destId="{B9745CF9-A627-254F-AF8D-37C3DC1BD656}" srcOrd="4" destOrd="0" presId="urn:microsoft.com/office/officeart/2005/8/layout/vList2"/>
    <dgm:cxn modelId="{A0D4404E-8E33-044C-8E81-1C42DA9CF630}" type="presParOf" srcId="{F09F7E8D-896E-D842-9D1D-3A1EC235609F}" destId="{6E73D46E-9166-334B-80BC-2C42B1B40AEC}" srcOrd="5" destOrd="0" presId="urn:microsoft.com/office/officeart/2005/8/layout/vList2"/>
    <dgm:cxn modelId="{22F1E4B8-F071-CD4D-9450-60C22FD478AA}" type="presParOf" srcId="{F09F7E8D-896E-D842-9D1D-3A1EC235609F}" destId="{E10A16F7-1911-A148-BA68-7671AC68E77F}" srcOrd="6" destOrd="0" presId="urn:microsoft.com/office/officeart/2005/8/layout/vList2"/>
    <dgm:cxn modelId="{EDB90271-824B-FB4A-8FB3-03571F2F225F}" type="presParOf" srcId="{F09F7E8D-896E-D842-9D1D-3A1EC235609F}" destId="{4B60ADA5-952E-D849-9ACB-02343D4264E5}" srcOrd="7" destOrd="0" presId="urn:microsoft.com/office/officeart/2005/8/layout/vList2"/>
    <dgm:cxn modelId="{D7E47D73-96D8-634E-9538-889956CD8474}" type="presParOf" srcId="{F09F7E8D-896E-D842-9D1D-3A1EC235609F}" destId="{2A3F5D63-8A73-7A4A-B71C-668C54140C48}" srcOrd="8" destOrd="0" presId="urn:microsoft.com/office/officeart/2005/8/layout/vList2"/>
    <dgm:cxn modelId="{91741162-C886-6741-902C-A047DE6FE7D3}" type="presParOf" srcId="{F09F7E8D-896E-D842-9D1D-3A1EC235609F}" destId="{4A04C793-6215-2640-AA69-6030A14EC022}" srcOrd="9" destOrd="0" presId="urn:microsoft.com/office/officeart/2005/8/layout/vList2"/>
    <dgm:cxn modelId="{694FBBC4-4A51-B845-BEF7-F59570D1429D}" type="presParOf" srcId="{F09F7E8D-896E-D842-9D1D-3A1EC235609F}" destId="{BEA2E6EC-C2EF-484E-8A21-87978BE893F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EB5959-5D2F-4CFD-9511-10DE31E4902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95AC606-2689-4C19-8A00-CC2BA1DE354E}">
      <dgm:prSet/>
      <dgm:spPr/>
      <dgm:t>
        <a:bodyPr/>
        <a:lstStyle/>
        <a:p>
          <a:r>
            <a:rPr lang="es-CL" dirty="0"/>
            <a:t>SEBASTIÁN CORREA / 5º BÁSICO</a:t>
          </a:r>
          <a:endParaRPr lang="en-US" dirty="0"/>
        </a:p>
      </dgm:t>
    </dgm:pt>
    <dgm:pt modelId="{080B3512-A538-4E23-B03F-1AF4E1FF17CF}" type="parTrans" cxnId="{928620B5-9A20-452D-8B7A-6B72C25B58F1}">
      <dgm:prSet/>
      <dgm:spPr/>
      <dgm:t>
        <a:bodyPr/>
        <a:lstStyle/>
        <a:p>
          <a:endParaRPr lang="en-US"/>
        </a:p>
      </dgm:t>
    </dgm:pt>
    <dgm:pt modelId="{5ADA4CD8-75C9-4D5A-BA06-17CB4EF36A62}" type="sibTrans" cxnId="{928620B5-9A20-452D-8B7A-6B72C25B58F1}">
      <dgm:prSet/>
      <dgm:spPr/>
      <dgm:t>
        <a:bodyPr/>
        <a:lstStyle/>
        <a:p>
          <a:endParaRPr lang="en-US"/>
        </a:p>
      </dgm:t>
    </dgm:pt>
    <dgm:pt modelId="{ED74D999-C5A8-466F-A9A7-6873C50F75E9}">
      <dgm:prSet/>
      <dgm:spPr/>
      <dgm:t>
        <a:bodyPr/>
        <a:lstStyle/>
        <a:p>
          <a:r>
            <a:rPr lang="es-CL" dirty="0"/>
            <a:t>RONY ROJAS ÁLVAREZ / 6º BÁSICO</a:t>
          </a:r>
          <a:endParaRPr lang="en-US" dirty="0"/>
        </a:p>
      </dgm:t>
    </dgm:pt>
    <dgm:pt modelId="{0DCD3B54-079A-4F92-BA84-228C5A4D1384}" type="parTrans" cxnId="{2BE8DA5A-F6EB-4D8F-947D-6BB13F6C762B}">
      <dgm:prSet/>
      <dgm:spPr/>
      <dgm:t>
        <a:bodyPr/>
        <a:lstStyle/>
        <a:p>
          <a:endParaRPr lang="en-US"/>
        </a:p>
      </dgm:t>
    </dgm:pt>
    <dgm:pt modelId="{643F585C-10D7-4F0D-B615-ACDF3BD54200}" type="sibTrans" cxnId="{2BE8DA5A-F6EB-4D8F-947D-6BB13F6C762B}">
      <dgm:prSet/>
      <dgm:spPr/>
      <dgm:t>
        <a:bodyPr/>
        <a:lstStyle/>
        <a:p>
          <a:endParaRPr lang="en-US"/>
        </a:p>
      </dgm:t>
    </dgm:pt>
    <dgm:pt modelId="{35FC5070-4EC1-4375-A8D8-BB8CCBC2137C}">
      <dgm:prSet/>
      <dgm:spPr/>
      <dgm:t>
        <a:bodyPr/>
        <a:lstStyle/>
        <a:p>
          <a:r>
            <a:rPr lang="es-CL" dirty="0"/>
            <a:t>SANDRA OSSANDON / 7º BÁSICO</a:t>
          </a:r>
          <a:endParaRPr lang="en-US" dirty="0"/>
        </a:p>
      </dgm:t>
    </dgm:pt>
    <dgm:pt modelId="{2162172A-CECE-45CB-B9BC-648BBC70A0FA}" type="parTrans" cxnId="{27B31D6D-4CEF-488C-95D8-C5C9038F0BB9}">
      <dgm:prSet/>
      <dgm:spPr/>
      <dgm:t>
        <a:bodyPr/>
        <a:lstStyle/>
        <a:p>
          <a:endParaRPr lang="en-US"/>
        </a:p>
      </dgm:t>
    </dgm:pt>
    <dgm:pt modelId="{2EA0E1BC-45F7-487D-B6F5-AEEB0D6A1FC6}" type="sibTrans" cxnId="{27B31D6D-4CEF-488C-95D8-C5C9038F0BB9}">
      <dgm:prSet/>
      <dgm:spPr/>
      <dgm:t>
        <a:bodyPr/>
        <a:lstStyle/>
        <a:p>
          <a:endParaRPr lang="en-US"/>
        </a:p>
      </dgm:t>
    </dgm:pt>
    <dgm:pt modelId="{6D9E45D4-51A6-4D20-8904-BB1AD38775F4}">
      <dgm:prSet/>
      <dgm:spPr/>
      <dgm:t>
        <a:bodyPr/>
        <a:lstStyle/>
        <a:p>
          <a:r>
            <a:rPr lang="es-CL" dirty="0"/>
            <a:t>ANDREA SANTANDER / 8° BÁSICO</a:t>
          </a:r>
          <a:endParaRPr lang="en-US" dirty="0"/>
        </a:p>
      </dgm:t>
    </dgm:pt>
    <dgm:pt modelId="{9E570318-9B2F-42D6-A94D-44202B4FDF10}" type="parTrans" cxnId="{944284F0-4690-4E67-B2DE-CB04335B0C5C}">
      <dgm:prSet/>
      <dgm:spPr/>
      <dgm:t>
        <a:bodyPr/>
        <a:lstStyle/>
        <a:p>
          <a:endParaRPr lang="en-US"/>
        </a:p>
      </dgm:t>
    </dgm:pt>
    <dgm:pt modelId="{D56E8316-7779-4180-8A1C-D9D3C178200E}" type="sibTrans" cxnId="{944284F0-4690-4E67-B2DE-CB04335B0C5C}">
      <dgm:prSet/>
      <dgm:spPr/>
      <dgm:t>
        <a:bodyPr/>
        <a:lstStyle/>
        <a:p>
          <a:endParaRPr lang="en-US"/>
        </a:p>
      </dgm:t>
    </dgm:pt>
    <dgm:pt modelId="{FCCA7BF7-231B-4B2A-96A2-50242BCC8130}">
      <dgm:prSet/>
      <dgm:spPr/>
      <dgm:t>
        <a:bodyPr/>
        <a:lstStyle/>
        <a:p>
          <a:r>
            <a:rPr lang="es-CL" dirty="0"/>
            <a:t>ANA BELÉN ROJAS / PRIMERO MEDIO</a:t>
          </a:r>
          <a:endParaRPr lang="en-US" dirty="0"/>
        </a:p>
      </dgm:t>
    </dgm:pt>
    <dgm:pt modelId="{48AA28A1-0595-4C2B-8984-919F1441F923}" type="parTrans" cxnId="{0125F5AC-AB7E-4606-BC3A-E146A598EDFD}">
      <dgm:prSet/>
      <dgm:spPr/>
      <dgm:t>
        <a:bodyPr/>
        <a:lstStyle/>
        <a:p>
          <a:endParaRPr lang="en-US"/>
        </a:p>
      </dgm:t>
    </dgm:pt>
    <dgm:pt modelId="{10633BDE-9882-4669-8BA4-1B4DAA22FAB9}" type="sibTrans" cxnId="{0125F5AC-AB7E-4606-BC3A-E146A598EDFD}">
      <dgm:prSet/>
      <dgm:spPr/>
      <dgm:t>
        <a:bodyPr/>
        <a:lstStyle/>
        <a:p>
          <a:endParaRPr lang="en-US"/>
        </a:p>
      </dgm:t>
    </dgm:pt>
    <dgm:pt modelId="{F3E5241F-3244-48BB-891D-D022747F2345}">
      <dgm:prSet/>
      <dgm:spPr/>
      <dgm:t>
        <a:bodyPr/>
        <a:lstStyle/>
        <a:p>
          <a:r>
            <a:rPr lang="es-CL" dirty="0"/>
            <a:t>ANA MÁRÍA NÚÑEZ/ SEGUNDO MEDIO</a:t>
          </a:r>
          <a:endParaRPr lang="en-US" dirty="0"/>
        </a:p>
      </dgm:t>
    </dgm:pt>
    <dgm:pt modelId="{84521BDD-5301-40DD-8D72-0080B19D03B0}" type="parTrans" cxnId="{9D100D3C-224C-4E77-B430-5BDC7284BDDA}">
      <dgm:prSet/>
      <dgm:spPr/>
      <dgm:t>
        <a:bodyPr/>
        <a:lstStyle/>
        <a:p>
          <a:endParaRPr lang="en-US"/>
        </a:p>
      </dgm:t>
    </dgm:pt>
    <dgm:pt modelId="{11AD8717-CEEE-4C0F-9353-DBD86E882A80}" type="sibTrans" cxnId="{9D100D3C-224C-4E77-B430-5BDC7284BDDA}">
      <dgm:prSet/>
      <dgm:spPr/>
      <dgm:t>
        <a:bodyPr/>
        <a:lstStyle/>
        <a:p>
          <a:endParaRPr lang="en-US"/>
        </a:p>
      </dgm:t>
    </dgm:pt>
    <dgm:pt modelId="{0F51B487-89D0-4359-97BF-34B77EA8FA18}">
      <dgm:prSet/>
      <dgm:spPr/>
      <dgm:t>
        <a:bodyPr/>
        <a:lstStyle/>
        <a:p>
          <a:r>
            <a:rPr lang="es-CL" dirty="0"/>
            <a:t>VIVIAN GONZÁLEZ / CUARTO MEDIO </a:t>
          </a:r>
          <a:endParaRPr lang="en-US" dirty="0"/>
        </a:p>
      </dgm:t>
    </dgm:pt>
    <dgm:pt modelId="{69BBCE89-267B-4357-9416-AE9DCAEDA70B}" type="parTrans" cxnId="{9B010937-F5BC-4D85-9A76-C6EF7C2FDB80}">
      <dgm:prSet/>
      <dgm:spPr/>
      <dgm:t>
        <a:bodyPr/>
        <a:lstStyle/>
        <a:p>
          <a:endParaRPr lang="en-US"/>
        </a:p>
      </dgm:t>
    </dgm:pt>
    <dgm:pt modelId="{7886776E-24E2-42A4-9804-60C1BD302DE8}" type="sibTrans" cxnId="{9B010937-F5BC-4D85-9A76-C6EF7C2FDB80}">
      <dgm:prSet/>
      <dgm:spPr/>
      <dgm:t>
        <a:bodyPr/>
        <a:lstStyle/>
        <a:p>
          <a:endParaRPr lang="en-US"/>
        </a:p>
      </dgm:t>
    </dgm:pt>
    <dgm:pt modelId="{AB43222D-5E7B-1244-B023-13CF9E548A5D}">
      <dgm:prSet/>
      <dgm:spPr/>
      <dgm:t>
        <a:bodyPr/>
        <a:lstStyle/>
        <a:p>
          <a:endParaRPr lang="en-US" dirty="0"/>
        </a:p>
      </dgm:t>
    </dgm:pt>
    <dgm:pt modelId="{FD120310-9CF1-B343-B4BA-CF7909A0E83E}" type="parTrans" cxnId="{4CED3282-3CD8-9C4D-A9F0-8208011AEABE}">
      <dgm:prSet/>
      <dgm:spPr/>
      <dgm:t>
        <a:bodyPr/>
        <a:lstStyle/>
        <a:p>
          <a:endParaRPr lang="es-MX"/>
        </a:p>
      </dgm:t>
    </dgm:pt>
    <dgm:pt modelId="{4B228AB4-A42A-414B-9E50-213EA78066A5}" type="sibTrans" cxnId="{4CED3282-3CD8-9C4D-A9F0-8208011AEABE}">
      <dgm:prSet/>
      <dgm:spPr/>
      <dgm:t>
        <a:bodyPr/>
        <a:lstStyle/>
        <a:p>
          <a:endParaRPr lang="es-MX"/>
        </a:p>
      </dgm:t>
    </dgm:pt>
    <dgm:pt modelId="{8A7A3EB4-65D2-44D6-8DC6-DF024CCEC48B}">
      <dgm:prSet/>
      <dgm:spPr/>
      <dgm:t>
        <a:bodyPr/>
        <a:lstStyle/>
        <a:p>
          <a:r>
            <a:rPr lang="es-CL" dirty="0"/>
            <a:t>ROCÍO ROJAS/ TERCERO MEDIO </a:t>
          </a:r>
          <a:endParaRPr lang="en-US" dirty="0"/>
        </a:p>
      </dgm:t>
    </dgm:pt>
    <dgm:pt modelId="{2A83DF30-71F0-4E64-842F-963D57C3C91F}" type="sibTrans" cxnId="{17D11108-05F9-4523-B683-4270217AD4BF}">
      <dgm:prSet/>
      <dgm:spPr/>
      <dgm:t>
        <a:bodyPr/>
        <a:lstStyle/>
        <a:p>
          <a:endParaRPr lang="en-US"/>
        </a:p>
      </dgm:t>
    </dgm:pt>
    <dgm:pt modelId="{0489B542-A15F-4F79-B12D-4E55348F750B}" type="parTrans" cxnId="{17D11108-05F9-4523-B683-4270217AD4BF}">
      <dgm:prSet/>
      <dgm:spPr/>
      <dgm:t>
        <a:bodyPr/>
        <a:lstStyle/>
        <a:p>
          <a:endParaRPr lang="en-US"/>
        </a:p>
      </dgm:t>
    </dgm:pt>
    <dgm:pt modelId="{E227D042-5EFD-B549-9605-36DB0F54E971}" type="pres">
      <dgm:prSet presAssocID="{D2EB5959-5D2F-4CFD-9511-10DE31E49024}" presName="linear" presStyleCnt="0">
        <dgm:presLayoutVars>
          <dgm:animLvl val="lvl"/>
          <dgm:resizeHandles val="exact"/>
        </dgm:presLayoutVars>
      </dgm:prSet>
      <dgm:spPr/>
    </dgm:pt>
    <dgm:pt modelId="{48D53337-D77C-AB48-9AA3-D9D2682635F2}" type="pres">
      <dgm:prSet presAssocID="{F95AC606-2689-4C19-8A00-CC2BA1DE354E}" presName="parentText" presStyleLbl="node1" presStyleIdx="0" presStyleCnt="9">
        <dgm:presLayoutVars>
          <dgm:chMax val="0"/>
          <dgm:bulletEnabled val="1"/>
        </dgm:presLayoutVars>
      </dgm:prSet>
      <dgm:spPr/>
    </dgm:pt>
    <dgm:pt modelId="{97376065-719B-B246-80AD-4B54AA772B40}" type="pres">
      <dgm:prSet presAssocID="{5ADA4CD8-75C9-4D5A-BA06-17CB4EF36A62}" presName="spacer" presStyleCnt="0"/>
      <dgm:spPr/>
    </dgm:pt>
    <dgm:pt modelId="{4CD1B053-C8BD-D94C-9AFB-D3D8ED37FE6F}" type="pres">
      <dgm:prSet presAssocID="{ED74D999-C5A8-466F-A9A7-6873C50F75E9}" presName="parentText" presStyleLbl="node1" presStyleIdx="1" presStyleCnt="9">
        <dgm:presLayoutVars>
          <dgm:chMax val="0"/>
          <dgm:bulletEnabled val="1"/>
        </dgm:presLayoutVars>
      </dgm:prSet>
      <dgm:spPr/>
    </dgm:pt>
    <dgm:pt modelId="{8DDD0388-FA81-5D42-8AAC-31B259F66FA2}" type="pres">
      <dgm:prSet presAssocID="{643F585C-10D7-4F0D-B615-ACDF3BD54200}" presName="spacer" presStyleCnt="0"/>
      <dgm:spPr/>
    </dgm:pt>
    <dgm:pt modelId="{D65942CF-5581-CC48-8A07-89D8C713DC8E}" type="pres">
      <dgm:prSet presAssocID="{35FC5070-4EC1-4375-A8D8-BB8CCBC2137C}" presName="parentText" presStyleLbl="node1" presStyleIdx="2" presStyleCnt="9">
        <dgm:presLayoutVars>
          <dgm:chMax val="0"/>
          <dgm:bulletEnabled val="1"/>
        </dgm:presLayoutVars>
      </dgm:prSet>
      <dgm:spPr/>
    </dgm:pt>
    <dgm:pt modelId="{66103945-9282-D44A-B7EA-C45B1EDBA4B4}" type="pres">
      <dgm:prSet presAssocID="{2EA0E1BC-45F7-487D-B6F5-AEEB0D6A1FC6}" presName="spacer" presStyleCnt="0"/>
      <dgm:spPr/>
    </dgm:pt>
    <dgm:pt modelId="{8E0ACCEE-3180-104C-8C2D-A1F23098F66B}" type="pres">
      <dgm:prSet presAssocID="{6D9E45D4-51A6-4D20-8904-BB1AD38775F4}" presName="parentText" presStyleLbl="node1" presStyleIdx="3" presStyleCnt="9">
        <dgm:presLayoutVars>
          <dgm:chMax val="0"/>
          <dgm:bulletEnabled val="1"/>
        </dgm:presLayoutVars>
      </dgm:prSet>
      <dgm:spPr/>
    </dgm:pt>
    <dgm:pt modelId="{D52B22BC-EAC6-CB4B-B221-E3B27AF9CBB9}" type="pres">
      <dgm:prSet presAssocID="{D56E8316-7779-4180-8A1C-D9D3C178200E}" presName="spacer" presStyleCnt="0"/>
      <dgm:spPr/>
    </dgm:pt>
    <dgm:pt modelId="{2A2FB5D8-3CD8-6647-8116-49F343251C22}" type="pres">
      <dgm:prSet presAssocID="{FCCA7BF7-231B-4B2A-96A2-50242BCC8130}" presName="parentText" presStyleLbl="node1" presStyleIdx="4" presStyleCnt="9">
        <dgm:presLayoutVars>
          <dgm:chMax val="0"/>
          <dgm:bulletEnabled val="1"/>
        </dgm:presLayoutVars>
      </dgm:prSet>
      <dgm:spPr/>
    </dgm:pt>
    <dgm:pt modelId="{1C7C5030-44AA-1C4E-9571-9621B5A4C576}" type="pres">
      <dgm:prSet presAssocID="{10633BDE-9882-4669-8BA4-1B4DAA22FAB9}" presName="spacer" presStyleCnt="0"/>
      <dgm:spPr/>
    </dgm:pt>
    <dgm:pt modelId="{B9244871-F1C6-1540-BCF5-862778B1F21D}" type="pres">
      <dgm:prSet presAssocID="{F3E5241F-3244-48BB-891D-D022747F2345}" presName="parentText" presStyleLbl="node1" presStyleIdx="5" presStyleCnt="9">
        <dgm:presLayoutVars>
          <dgm:chMax val="0"/>
          <dgm:bulletEnabled val="1"/>
        </dgm:presLayoutVars>
      </dgm:prSet>
      <dgm:spPr/>
    </dgm:pt>
    <dgm:pt modelId="{91599C01-0B40-1C4F-B998-AD55CF34B341}" type="pres">
      <dgm:prSet presAssocID="{11AD8717-CEEE-4C0F-9353-DBD86E882A80}" presName="spacer" presStyleCnt="0"/>
      <dgm:spPr/>
    </dgm:pt>
    <dgm:pt modelId="{636F8BBB-7E8D-4943-B3F1-30F5FB9D0850}" type="pres">
      <dgm:prSet presAssocID="{8A7A3EB4-65D2-44D6-8DC6-DF024CCEC48B}" presName="parentText" presStyleLbl="node1" presStyleIdx="6" presStyleCnt="9">
        <dgm:presLayoutVars>
          <dgm:chMax val="0"/>
          <dgm:bulletEnabled val="1"/>
        </dgm:presLayoutVars>
      </dgm:prSet>
      <dgm:spPr/>
    </dgm:pt>
    <dgm:pt modelId="{8B55C29F-C287-984A-A08A-524488E9835E}" type="pres">
      <dgm:prSet presAssocID="{2A83DF30-71F0-4E64-842F-963D57C3C91F}" presName="spacer" presStyleCnt="0"/>
      <dgm:spPr/>
    </dgm:pt>
    <dgm:pt modelId="{3A83FAE0-F34A-904D-A5DB-A9EC9B7E2485}" type="pres">
      <dgm:prSet presAssocID="{0F51B487-89D0-4359-97BF-34B77EA8FA18}" presName="parentText" presStyleLbl="node1" presStyleIdx="7" presStyleCnt="9">
        <dgm:presLayoutVars>
          <dgm:chMax val="0"/>
          <dgm:bulletEnabled val="1"/>
        </dgm:presLayoutVars>
      </dgm:prSet>
      <dgm:spPr/>
    </dgm:pt>
    <dgm:pt modelId="{85F402D9-DCBC-AC45-96AA-733D47619D4C}" type="pres">
      <dgm:prSet presAssocID="{7886776E-24E2-42A4-9804-60C1BD302DE8}" presName="spacer" presStyleCnt="0"/>
      <dgm:spPr/>
    </dgm:pt>
    <dgm:pt modelId="{55828FE4-A551-C74F-9BC8-BC91736DD818}" type="pres">
      <dgm:prSet presAssocID="{AB43222D-5E7B-1244-B023-13CF9E548A5D}" presName="parentText" presStyleLbl="node1" presStyleIdx="8" presStyleCnt="9">
        <dgm:presLayoutVars>
          <dgm:chMax val="0"/>
          <dgm:bulletEnabled val="1"/>
        </dgm:presLayoutVars>
      </dgm:prSet>
      <dgm:spPr/>
    </dgm:pt>
  </dgm:ptLst>
  <dgm:cxnLst>
    <dgm:cxn modelId="{17D11108-05F9-4523-B683-4270217AD4BF}" srcId="{D2EB5959-5D2F-4CFD-9511-10DE31E49024}" destId="{8A7A3EB4-65D2-44D6-8DC6-DF024CCEC48B}" srcOrd="6" destOrd="0" parTransId="{0489B542-A15F-4F79-B12D-4E55348F750B}" sibTransId="{2A83DF30-71F0-4E64-842F-963D57C3C91F}"/>
    <dgm:cxn modelId="{73480417-5A84-5343-B972-A4DDEFD45E31}" type="presOf" srcId="{35FC5070-4EC1-4375-A8D8-BB8CCBC2137C}" destId="{D65942CF-5581-CC48-8A07-89D8C713DC8E}" srcOrd="0" destOrd="0" presId="urn:microsoft.com/office/officeart/2005/8/layout/vList2"/>
    <dgm:cxn modelId="{B529962D-0FF0-DD44-B40A-FC9B3BE2F3F1}" type="presOf" srcId="{D2EB5959-5D2F-4CFD-9511-10DE31E49024}" destId="{E227D042-5EFD-B549-9605-36DB0F54E971}" srcOrd="0" destOrd="0" presId="urn:microsoft.com/office/officeart/2005/8/layout/vList2"/>
    <dgm:cxn modelId="{9B010937-F5BC-4D85-9A76-C6EF7C2FDB80}" srcId="{D2EB5959-5D2F-4CFD-9511-10DE31E49024}" destId="{0F51B487-89D0-4359-97BF-34B77EA8FA18}" srcOrd="7" destOrd="0" parTransId="{69BBCE89-267B-4357-9416-AE9DCAEDA70B}" sibTransId="{7886776E-24E2-42A4-9804-60C1BD302DE8}"/>
    <dgm:cxn modelId="{9D100D3C-224C-4E77-B430-5BDC7284BDDA}" srcId="{D2EB5959-5D2F-4CFD-9511-10DE31E49024}" destId="{F3E5241F-3244-48BB-891D-D022747F2345}" srcOrd="5" destOrd="0" parTransId="{84521BDD-5301-40DD-8D72-0080B19D03B0}" sibTransId="{11AD8717-CEEE-4C0F-9353-DBD86E882A80}"/>
    <dgm:cxn modelId="{43CF353D-6593-8B41-9658-8D1C05D63753}" type="presOf" srcId="{6D9E45D4-51A6-4D20-8904-BB1AD38775F4}" destId="{8E0ACCEE-3180-104C-8C2D-A1F23098F66B}" srcOrd="0" destOrd="0" presId="urn:microsoft.com/office/officeart/2005/8/layout/vList2"/>
    <dgm:cxn modelId="{48BB5954-25B6-224A-B05D-48E89A535FAA}" type="presOf" srcId="{F95AC606-2689-4C19-8A00-CC2BA1DE354E}" destId="{48D53337-D77C-AB48-9AA3-D9D2682635F2}" srcOrd="0" destOrd="0" presId="urn:microsoft.com/office/officeart/2005/8/layout/vList2"/>
    <dgm:cxn modelId="{2BE8DA5A-F6EB-4D8F-947D-6BB13F6C762B}" srcId="{D2EB5959-5D2F-4CFD-9511-10DE31E49024}" destId="{ED74D999-C5A8-466F-A9A7-6873C50F75E9}" srcOrd="1" destOrd="0" parTransId="{0DCD3B54-079A-4F92-BA84-228C5A4D1384}" sibTransId="{643F585C-10D7-4F0D-B615-ACDF3BD54200}"/>
    <dgm:cxn modelId="{27B31D6D-4CEF-488C-95D8-C5C9038F0BB9}" srcId="{D2EB5959-5D2F-4CFD-9511-10DE31E49024}" destId="{35FC5070-4EC1-4375-A8D8-BB8CCBC2137C}" srcOrd="2" destOrd="0" parTransId="{2162172A-CECE-45CB-B9BC-648BBC70A0FA}" sibTransId="{2EA0E1BC-45F7-487D-B6F5-AEEB0D6A1FC6}"/>
    <dgm:cxn modelId="{9C455C7A-8892-8446-BB5B-6D78F1A41E6A}" type="presOf" srcId="{FCCA7BF7-231B-4B2A-96A2-50242BCC8130}" destId="{2A2FB5D8-3CD8-6647-8116-49F343251C22}" srcOrd="0" destOrd="0" presId="urn:microsoft.com/office/officeart/2005/8/layout/vList2"/>
    <dgm:cxn modelId="{4CED3282-3CD8-9C4D-A9F0-8208011AEABE}" srcId="{D2EB5959-5D2F-4CFD-9511-10DE31E49024}" destId="{AB43222D-5E7B-1244-B023-13CF9E548A5D}" srcOrd="8" destOrd="0" parTransId="{FD120310-9CF1-B343-B4BA-CF7909A0E83E}" sibTransId="{4B228AB4-A42A-414B-9E50-213EA78066A5}"/>
    <dgm:cxn modelId="{5124AF8D-E724-D647-AFE0-0EC7885712BD}" type="presOf" srcId="{AB43222D-5E7B-1244-B023-13CF9E548A5D}" destId="{55828FE4-A551-C74F-9BC8-BC91736DD818}" srcOrd="0" destOrd="0" presId="urn:microsoft.com/office/officeart/2005/8/layout/vList2"/>
    <dgm:cxn modelId="{FC5F9791-976C-C04F-9A45-F44B357023B5}" type="presOf" srcId="{ED74D999-C5A8-466F-A9A7-6873C50F75E9}" destId="{4CD1B053-C8BD-D94C-9AFB-D3D8ED37FE6F}" srcOrd="0" destOrd="0" presId="urn:microsoft.com/office/officeart/2005/8/layout/vList2"/>
    <dgm:cxn modelId="{CEE0A494-F3D2-B242-986F-4F20986F7E5C}" type="presOf" srcId="{8A7A3EB4-65D2-44D6-8DC6-DF024CCEC48B}" destId="{636F8BBB-7E8D-4943-B3F1-30F5FB9D0850}" srcOrd="0" destOrd="0" presId="urn:microsoft.com/office/officeart/2005/8/layout/vList2"/>
    <dgm:cxn modelId="{0125F5AC-AB7E-4606-BC3A-E146A598EDFD}" srcId="{D2EB5959-5D2F-4CFD-9511-10DE31E49024}" destId="{FCCA7BF7-231B-4B2A-96A2-50242BCC8130}" srcOrd="4" destOrd="0" parTransId="{48AA28A1-0595-4C2B-8984-919F1441F923}" sibTransId="{10633BDE-9882-4669-8BA4-1B4DAA22FAB9}"/>
    <dgm:cxn modelId="{928620B5-9A20-452D-8B7A-6B72C25B58F1}" srcId="{D2EB5959-5D2F-4CFD-9511-10DE31E49024}" destId="{F95AC606-2689-4C19-8A00-CC2BA1DE354E}" srcOrd="0" destOrd="0" parTransId="{080B3512-A538-4E23-B03F-1AF4E1FF17CF}" sibTransId="{5ADA4CD8-75C9-4D5A-BA06-17CB4EF36A62}"/>
    <dgm:cxn modelId="{4AEA5ADA-582D-844D-A38B-DF0CF62655AE}" type="presOf" srcId="{F3E5241F-3244-48BB-891D-D022747F2345}" destId="{B9244871-F1C6-1540-BCF5-862778B1F21D}" srcOrd="0" destOrd="0" presId="urn:microsoft.com/office/officeart/2005/8/layout/vList2"/>
    <dgm:cxn modelId="{370D61ED-7CA0-914A-B914-95992350F3D1}" type="presOf" srcId="{0F51B487-89D0-4359-97BF-34B77EA8FA18}" destId="{3A83FAE0-F34A-904D-A5DB-A9EC9B7E2485}" srcOrd="0" destOrd="0" presId="urn:microsoft.com/office/officeart/2005/8/layout/vList2"/>
    <dgm:cxn modelId="{944284F0-4690-4E67-B2DE-CB04335B0C5C}" srcId="{D2EB5959-5D2F-4CFD-9511-10DE31E49024}" destId="{6D9E45D4-51A6-4D20-8904-BB1AD38775F4}" srcOrd="3" destOrd="0" parTransId="{9E570318-9B2F-42D6-A94D-44202B4FDF10}" sibTransId="{D56E8316-7779-4180-8A1C-D9D3C178200E}"/>
    <dgm:cxn modelId="{E43F8014-76CC-694E-BE77-28B90FACDE4A}" type="presParOf" srcId="{E227D042-5EFD-B549-9605-36DB0F54E971}" destId="{48D53337-D77C-AB48-9AA3-D9D2682635F2}" srcOrd="0" destOrd="0" presId="urn:microsoft.com/office/officeart/2005/8/layout/vList2"/>
    <dgm:cxn modelId="{75F09F23-7802-404E-B771-DD80489F959F}" type="presParOf" srcId="{E227D042-5EFD-B549-9605-36DB0F54E971}" destId="{97376065-719B-B246-80AD-4B54AA772B40}" srcOrd="1" destOrd="0" presId="urn:microsoft.com/office/officeart/2005/8/layout/vList2"/>
    <dgm:cxn modelId="{46E89D67-6320-A742-958F-F5D62D10E7B0}" type="presParOf" srcId="{E227D042-5EFD-B549-9605-36DB0F54E971}" destId="{4CD1B053-C8BD-D94C-9AFB-D3D8ED37FE6F}" srcOrd="2" destOrd="0" presId="urn:microsoft.com/office/officeart/2005/8/layout/vList2"/>
    <dgm:cxn modelId="{0AB57798-69F4-6B48-82F1-190955D600CC}" type="presParOf" srcId="{E227D042-5EFD-B549-9605-36DB0F54E971}" destId="{8DDD0388-FA81-5D42-8AAC-31B259F66FA2}" srcOrd="3" destOrd="0" presId="urn:microsoft.com/office/officeart/2005/8/layout/vList2"/>
    <dgm:cxn modelId="{0FD5F0E4-48C1-8C49-B532-77338A69D193}" type="presParOf" srcId="{E227D042-5EFD-B549-9605-36DB0F54E971}" destId="{D65942CF-5581-CC48-8A07-89D8C713DC8E}" srcOrd="4" destOrd="0" presId="urn:microsoft.com/office/officeart/2005/8/layout/vList2"/>
    <dgm:cxn modelId="{5F4804DA-ACB7-AE4C-917D-5361B34ED733}" type="presParOf" srcId="{E227D042-5EFD-B549-9605-36DB0F54E971}" destId="{66103945-9282-D44A-B7EA-C45B1EDBA4B4}" srcOrd="5" destOrd="0" presId="urn:microsoft.com/office/officeart/2005/8/layout/vList2"/>
    <dgm:cxn modelId="{1E1019E9-00EC-E846-81CA-080557B32E26}" type="presParOf" srcId="{E227D042-5EFD-B549-9605-36DB0F54E971}" destId="{8E0ACCEE-3180-104C-8C2D-A1F23098F66B}" srcOrd="6" destOrd="0" presId="urn:microsoft.com/office/officeart/2005/8/layout/vList2"/>
    <dgm:cxn modelId="{B01784BD-BED6-0C4E-9561-6E4360221770}" type="presParOf" srcId="{E227D042-5EFD-B549-9605-36DB0F54E971}" destId="{D52B22BC-EAC6-CB4B-B221-E3B27AF9CBB9}" srcOrd="7" destOrd="0" presId="urn:microsoft.com/office/officeart/2005/8/layout/vList2"/>
    <dgm:cxn modelId="{1622927A-FF0A-5D49-A195-20FBA06ABB5E}" type="presParOf" srcId="{E227D042-5EFD-B549-9605-36DB0F54E971}" destId="{2A2FB5D8-3CD8-6647-8116-49F343251C22}" srcOrd="8" destOrd="0" presId="urn:microsoft.com/office/officeart/2005/8/layout/vList2"/>
    <dgm:cxn modelId="{DDA52DAB-2802-6946-B0BA-183EE4862D99}" type="presParOf" srcId="{E227D042-5EFD-B549-9605-36DB0F54E971}" destId="{1C7C5030-44AA-1C4E-9571-9621B5A4C576}" srcOrd="9" destOrd="0" presId="urn:microsoft.com/office/officeart/2005/8/layout/vList2"/>
    <dgm:cxn modelId="{03322297-4175-7447-AE1D-7E3CA573BF81}" type="presParOf" srcId="{E227D042-5EFD-B549-9605-36DB0F54E971}" destId="{B9244871-F1C6-1540-BCF5-862778B1F21D}" srcOrd="10" destOrd="0" presId="urn:microsoft.com/office/officeart/2005/8/layout/vList2"/>
    <dgm:cxn modelId="{CA500472-35A1-4342-A1AB-1D57D1E1E081}" type="presParOf" srcId="{E227D042-5EFD-B549-9605-36DB0F54E971}" destId="{91599C01-0B40-1C4F-B998-AD55CF34B341}" srcOrd="11" destOrd="0" presId="urn:microsoft.com/office/officeart/2005/8/layout/vList2"/>
    <dgm:cxn modelId="{4B8E5D3C-4F24-4748-9509-CB212C997129}" type="presParOf" srcId="{E227D042-5EFD-B549-9605-36DB0F54E971}" destId="{636F8BBB-7E8D-4943-B3F1-30F5FB9D0850}" srcOrd="12" destOrd="0" presId="urn:microsoft.com/office/officeart/2005/8/layout/vList2"/>
    <dgm:cxn modelId="{AD7C600E-511C-E449-89EF-8912F90AB6C6}" type="presParOf" srcId="{E227D042-5EFD-B549-9605-36DB0F54E971}" destId="{8B55C29F-C287-984A-A08A-524488E9835E}" srcOrd="13" destOrd="0" presId="urn:microsoft.com/office/officeart/2005/8/layout/vList2"/>
    <dgm:cxn modelId="{4541D242-4DDD-6B4C-B62D-3D69CB2E0556}" type="presParOf" srcId="{E227D042-5EFD-B549-9605-36DB0F54E971}" destId="{3A83FAE0-F34A-904D-A5DB-A9EC9B7E2485}" srcOrd="14" destOrd="0" presId="urn:microsoft.com/office/officeart/2005/8/layout/vList2"/>
    <dgm:cxn modelId="{AE55F6B0-F004-0940-B71F-8B0270E03835}" type="presParOf" srcId="{E227D042-5EFD-B549-9605-36DB0F54E971}" destId="{85F402D9-DCBC-AC45-96AA-733D47619D4C}" srcOrd="15" destOrd="0" presId="urn:microsoft.com/office/officeart/2005/8/layout/vList2"/>
    <dgm:cxn modelId="{0B68251A-AC29-1844-8E46-7DCBAC3A068F}" type="presParOf" srcId="{E227D042-5EFD-B549-9605-36DB0F54E971}" destId="{55828FE4-A551-C74F-9BC8-BC91736DD818}"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7E21AC-6844-4573-8684-3E79ACB0E25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24746A3-F235-422C-AF45-E3EF930E3D17}">
      <dgm:prSet/>
      <dgm:spPr/>
      <dgm:t>
        <a:bodyPr/>
        <a:lstStyle/>
        <a:p>
          <a:r>
            <a:rPr lang="es-CL" dirty="0"/>
            <a:t>MARCO MONTENEGRO/ PROFESOR DE ED. FÍSICA</a:t>
          </a:r>
          <a:endParaRPr lang="en-US" dirty="0"/>
        </a:p>
      </dgm:t>
    </dgm:pt>
    <dgm:pt modelId="{10588AF4-B2F9-4F19-967C-D3B46060C215}" type="parTrans" cxnId="{B080BD88-473E-478F-8762-9A817955C08D}">
      <dgm:prSet/>
      <dgm:spPr/>
      <dgm:t>
        <a:bodyPr/>
        <a:lstStyle/>
        <a:p>
          <a:endParaRPr lang="en-US"/>
        </a:p>
      </dgm:t>
    </dgm:pt>
    <dgm:pt modelId="{E49F2528-8E3A-4251-8E52-6CB2C3B022CB}" type="sibTrans" cxnId="{B080BD88-473E-478F-8762-9A817955C08D}">
      <dgm:prSet/>
      <dgm:spPr/>
      <dgm:t>
        <a:bodyPr/>
        <a:lstStyle/>
        <a:p>
          <a:endParaRPr lang="en-US"/>
        </a:p>
      </dgm:t>
    </dgm:pt>
    <dgm:pt modelId="{AC222B30-0150-4C0F-990B-12CC4B3B86A9}">
      <dgm:prSet/>
      <dgm:spPr/>
      <dgm:t>
        <a:bodyPr/>
        <a:lstStyle/>
        <a:p>
          <a:r>
            <a:rPr lang="es-CL" dirty="0"/>
            <a:t>YISSEL PEREIRA/ PROFESORA DE INGLÉS </a:t>
          </a:r>
          <a:endParaRPr lang="en-US" dirty="0"/>
        </a:p>
      </dgm:t>
    </dgm:pt>
    <dgm:pt modelId="{E470580F-CCCE-4771-BB30-D1177E537D47}" type="parTrans" cxnId="{F4E5E689-1B33-4F23-8D24-C56DE7C72FF1}">
      <dgm:prSet/>
      <dgm:spPr/>
      <dgm:t>
        <a:bodyPr/>
        <a:lstStyle/>
        <a:p>
          <a:endParaRPr lang="en-US"/>
        </a:p>
      </dgm:t>
    </dgm:pt>
    <dgm:pt modelId="{4EF81005-2CB6-4741-8D35-4945FAD23FA8}" type="sibTrans" cxnId="{F4E5E689-1B33-4F23-8D24-C56DE7C72FF1}">
      <dgm:prSet/>
      <dgm:spPr/>
      <dgm:t>
        <a:bodyPr/>
        <a:lstStyle/>
        <a:p>
          <a:endParaRPr lang="en-US"/>
        </a:p>
      </dgm:t>
    </dgm:pt>
    <dgm:pt modelId="{755E2F61-69B3-4F98-B9F3-AB1A4065A7B2}">
      <dgm:prSet/>
      <dgm:spPr/>
      <dgm:t>
        <a:bodyPr/>
        <a:lstStyle/>
        <a:p>
          <a:r>
            <a:rPr lang="es-CL" dirty="0"/>
            <a:t>JORGE GUERRA/ PROFESOR DE QUÍMICA</a:t>
          </a:r>
          <a:endParaRPr lang="en-US" dirty="0"/>
        </a:p>
      </dgm:t>
    </dgm:pt>
    <dgm:pt modelId="{5CDD07EE-6ED7-4312-90CC-DFA7DBDD47B9}" type="parTrans" cxnId="{F5F3A6EF-B854-4CA2-9F83-0E92CB0A425F}">
      <dgm:prSet/>
      <dgm:spPr/>
      <dgm:t>
        <a:bodyPr/>
        <a:lstStyle/>
        <a:p>
          <a:endParaRPr lang="en-US"/>
        </a:p>
      </dgm:t>
    </dgm:pt>
    <dgm:pt modelId="{CED4E78A-FC48-490E-9A8B-E8CD9FFC0D88}" type="sibTrans" cxnId="{F5F3A6EF-B854-4CA2-9F83-0E92CB0A425F}">
      <dgm:prSet/>
      <dgm:spPr/>
      <dgm:t>
        <a:bodyPr/>
        <a:lstStyle/>
        <a:p>
          <a:endParaRPr lang="en-US"/>
        </a:p>
      </dgm:t>
    </dgm:pt>
    <dgm:pt modelId="{71D7787F-72F7-43B0-97CB-0B027CF05C47}">
      <dgm:prSet/>
      <dgm:spPr/>
      <dgm:t>
        <a:bodyPr/>
        <a:lstStyle/>
        <a:p>
          <a:r>
            <a:rPr lang="es-CL" dirty="0"/>
            <a:t>OSCAR GONZÁLEZ/ PROFESOR DE LENGUAJE </a:t>
          </a:r>
          <a:endParaRPr lang="en-US" dirty="0"/>
        </a:p>
      </dgm:t>
    </dgm:pt>
    <dgm:pt modelId="{1A9134AF-0582-469F-88EF-3BFEDA1803B8}" type="parTrans" cxnId="{8320446C-D46E-4089-9D7F-A7A62CC7A637}">
      <dgm:prSet/>
      <dgm:spPr/>
      <dgm:t>
        <a:bodyPr/>
        <a:lstStyle/>
        <a:p>
          <a:endParaRPr lang="en-US"/>
        </a:p>
      </dgm:t>
    </dgm:pt>
    <dgm:pt modelId="{D637597B-EC98-4EA5-A277-19BC50EF6B2A}" type="sibTrans" cxnId="{8320446C-D46E-4089-9D7F-A7A62CC7A637}">
      <dgm:prSet/>
      <dgm:spPr/>
      <dgm:t>
        <a:bodyPr/>
        <a:lstStyle/>
        <a:p>
          <a:endParaRPr lang="en-US"/>
        </a:p>
      </dgm:t>
    </dgm:pt>
    <dgm:pt modelId="{B0EC4991-EE34-E44D-97E4-2C16EF0A4966}" type="pres">
      <dgm:prSet presAssocID="{3F7E21AC-6844-4573-8684-3E79ACB0E258}" presName="linear" presStyleCnt="0">
        <dgm:presLayoutVars>
          <dgm:animLvl val="lvl"/>
          <dgm:resizeHandles val="exact"/>
        </dgm:presLayoutVars>
      </dgm:prSet>
      <dgm:spPr/>
    </dgm:pt>
    <dgm:pt modelId="{6E3D1B8B-8EC5-5A43-BF42-71245AC27048}" type="pres">
      <dgm:prSet presAssocID="{F24746A3-F235-422C-AF45-E3EF930E3D17}" presName="parentText" presStyleLbl="node1" presStyleIdx="0" presStyleCnt="4">
        <dgm:presLayoutVars>
          <dgm:chMax val="0"/>
          <dgm:bulletEnabled val="1"/>
        </dgm:presLayoutVars>
      </dgm:prSet>
      <dgm:spPr/>
    </dgm:pt>
    <dgm:pt modelId="{B35AB510-1A3C-E940-90AF-7B9B63A8761B}" type="pres">
      <dgm:prSet presAssocID="{E49F2528-8E3A-4251-8E52-6CB2C3B022CB}" presName="spacer" presStyleCnt="0"/>
      <dgm:spPr/>
    </dgm:pt>
    <dgm:pt modelId="{60AC571E-6027-6747-818C-9613055485DF}" type="pres">
      <dgm:prSet presAssocID="{AC222B30-0150-4C0F-990B-12CC4B3B86A9}" presName="parentText" presStyleLbl="node1" presStyleIdx="1" presStyleCnt="4">
        <dgm:presLayoutVars>
          <dgm:chMax val="0"/>
          <dgm:bulletEnabled val="1"/>
        </dgm:presLayoutVars>
      </dgm:prSet>
      <dgm:spPr/>
    </dgm:pt>
    <dgm:pt modelId="{BC1528BD-3239-444B-BF70-B2CB157541E3}" type="pres">
      <dgm:prSet presAssocID="{4EF81005-2CB6-4741-8D35-4945FAD23FA8}" presName="spacer" presStyleCnt="0"/>
      <dgm:spPr/>
    </dgm:pt>
    <dgm:pt modelId="{2C3D78B2-6890-9046-B305-BE83DE56634C}" type="pres">
      <dgm:prSet presAssocID="{755E2F61-69B3-4F98-B9F3-AB1A4065A7B2}" presName="parentText" presStyleLbl="node1" presStyleIdx="2" presStyleCnt="4">
        <dgm:presLayoutVars>
          <dgm:chMax val="0"/>
          <dgm:bulletEnabled val="1"/>
        </dgm:presLayoutVars>
      </dgm:prSet>
      <dgm:spPr/>
    </dgm:pt>
    <dgm:pt modelId="{C00FBB58-EC9F-834C-9710-BEE44E122180}" type="pres">
      <dgm:prSet presAssocID="{CED4E78A-FC48-490E-9A8B-E8CD9FFC0D88}" presName="spacer" presStyleCnt="0"/>
      <dgm:spPr/>
    </dgm:pt>
    <dgm:pt modelId="{9A62D75D-B087-864E-BBEA-71E3AAED907A}" type="pres">
      <dgm:prSet presAssocID="{71D7787F-72F7-43B0-97CB-0B027CF05C47}" presName="parentText" presStyleLbl="node1" presStyleIdx="3" presStyleCnt="4">
        <dgm:presLayoutVars>
          <dgm:chMax val="0"/>
          <dgm:bulletEnabled val="1"/>
        </dgm:presLayoutVars>
      </dgm:prSet>
      <dgm:spPr/>
    </dgm:pt>
  </dgm:ptLst>
  <dgm:cxnLst>
    <dgm:cxn modelId="{BFEC5D01-DFE4-DF4D-B656-DEEC865F966C}" type="presOf" srcId="{F24746A3-F235-422C-AF45-E3EF930E3D17}" destId="{6E3D1B8B-8EC5-5A43-BF42-71245AC27048}" srcOrd="0" destOrd="0" presId="urn:microsoft.com/office/officeart/2005/8/layout/vList2"/>
    <dgm:cxn modelId="{20527013-9C7B-D644-BF7E-D5931717D46D}" type="presOf" srcId="{71D7787F-72F7-43B0-97CB-0B027CF05C47}" destId="{9A62D75D-B087-864E-BBEA-71E3AAED907A}" srcOrd="0" destOrd="0" presId="urn:microsoft.com/office/officeart/2005/8/layout/vList2"/>
    <dgm:cxn modelId="{8ACA0947-2A23-DE49-898F-4736B85CDE7F}" type="presOf" srcId="{3F7E21AC-6844-4573-8684-3E79ACB0E258}" destId="{B0EC4991-EE34-E44D-97E4-2C16EF0A4966}" srcOrd="0" destOrd="0" presId="urn:microsoft.com/office/officeart/2005/8/layout/vList2"/>
    <dgm:cxn modelId="{8320446C-D46E-4089-9D7F-A7A62CC7A637}" srcId="{3F7E21AC-6844-4573-8684-3E79ACB0E258}" destId="{71D7787F-72F7-43B0-97CB-0B027CF05C47}" srcOrd="3" destOrd="0" parTransId="{1A9134AF-0582-469F-88EF-3BFEDA1803B8}" sibTransId="{D637597B-EC98-4EA5-A277-19BC50EF6B2A}"/>
    <dgm:cxn modelId="{B080BD88-473E-478F-8762-9A817955C08D}" srcId="{3F7E21AC-6844-4573-8684-3E79ACB0E258}" destId="{F24746A3-F235-422C-AF45-E3EF930E3D17}" srcOrd="0" destOrd="0" parTransId="{10588AF4-B2F9-4F19-967C-D3B46060C215}" sibTransId="{E49F2528-8E3A-4251-8E52-6CB2C3B022CB}"/>
    <dgm:cxn modelId="{F4E5E689-1B33-4F23-8D24-C56DE7C72FF1}" srcId="{3F7E21AC-6844-4573-8684-3E79ACB0E258}" destId="{AC222B30-0150-4C0F-990B-12CC4B3B86A9}" srcOrd="1" destOrd="0" parTransId="{E470580F-CCCE-4771-BB30-D1177E537D47}" sibTransId="{4EF81005-2CB6-4741-8D35-4945FAD23FA8}"/>
    <dgm:cxn modelId="{95DD139D-EEB8-A84C-A101-5B6799E3C781}" type="presOf" srcId="{755E2F61-69B3-4F98-B9F3-AB1A4065A7B2}" destId="{2C3D78B2-6890-9046-B305-BE83DE56634C}" srcOrd="0" destOrd="0" presId="urn:microsoft.com/office/officeart/2005/8/layout/vList2"/>
    <dgm:cxn modelId="{AA2CD7C3-1AA8-2E4F-984C-8BFE827DE4C8}" type="presOf" srcId="{AC222B30-0150-4C0F-990B-12CC4B3B86A9}" destId="{60AC571E-6027-6747-818C-9613055485DF}" srcOrd="0" destOrd="0" presId="urn:microsoft.com/office/officeart/2005/8/layout/vList2"/>
    <dgm:cxn modelId="{F5F3A6EF-B854-4CA2-9F83-0E92CB0A425F}" srcId="{3F7E21AC-6844-4573-8684-3E79ACB0E258}" destId="{755E2F61-69B3-4F98-B9F3-AB1A4065A7B2}" srcOrd="2" destOrd="0" parTransId="{5CDD07EE-6ED7-4312-90CC-DFA7DBDD47B9}" sibTransId="{CED4E78A-FC48-490E-9A8B-E8CD9FFC0D88}"/>
    <dgm:cxn modelId="{3C0A569B-69E1-854B-B781-81D5C8D3FE61}" type="presParOf" srcId="{B0EC4991-EE34-E44D-97E4-2C16EF0A4966}" destId="{6E3D1B8B-8EC5-5A43-BF42-71245AC27048}" srcOrd="0" destOrd="0" presId="urn:microsoft.com/office/officeart/2005/8/layout/vList2"/>
    <dgm:cxn modelId="{FDD80BC1-3511-8A44-8C37-37A11840C7BF}" type="presParOf" srcId="{B0EC4991-EE34-E44D-97E4-2C16EF0A4966}" destId="{B35AB510-1A3C-E940-90AF-7B9B63A8761B}" srcOrd="1" destOrd="0" presId="urn:microsoft.com/office/officeart/2005/8/layout/vList2"/>
    <dgm:cxn modelId="{5370A246-E694-D448-9DD9-31AFFD0481B1}" type="presParOf" srcId="{B0EC4991-EE34-E44D-97E4-2C16EF0A4966}" destId="{60AC571E-6027-6747-818C-9613055485DF}" srcOrd="2" destOrd="0" presId="urn:microsoft.com/office/officeart/2005/8/layout/vList2"/>
    <dgm:cxn modelId="{2DB7A825-1331-454E-8A89-07B281FD827B}" type="presParOf" srcId="{B0EC4991-EE34-E44D-97E4-2C16EF0A4966}" destId="{BC1528BD-3239-444B-BF70-B2CB157541E3}" srcOrd="3" destOrd="0" presId="urn:microsoft.com/office/officeart/2005/8/layout/vList2"/>
    <dgm:cxn modelId="{D3A0C68D-1246-1A4E-8F64-E71E08041D8D}" type="presParOf" srcId="{B0EC4991-EE34-E44D-97E4-2C16EF0A4966}" destId="{2C3D78B2-6890-9046-B305-BE83DE56634C}" srcOrd="4" destOrd="0" presId="urn:microsoft.com/office/officeart/2005/8/layout/vList2"/>
    <dgm:cxn modelId="{60FC649D-FB63-1F4A-8200-ECC7913596F1}" type="presParOf" srcId="{B0EC4991-EE34-E44D-97E4-2C16EF0A4966}" destId="{C00FBB58-EC9F-834C-9710-BEE44E122180}" srcOrd="5" destOrd="0" presId="urn:microsoft.com/office/officeart/2005/8/layout/vList2"/>
    <dgm:cxn modelId="{79CC13A9-F40A-734F-9C65-D495B08D0324}" type="presParOf" srcId="{B0EC4991-EE34-E44D-97E4-2C16EF0A4966}" destId="{9A62D75D-B087-864E-BBEA-71E3AAED907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205278-AE59-48CC-8B18-34FD8FBFFF5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B6B1974-BDDE-4688-A804-ABDB62CF1B22}">
      <dgm:prSet/>
      <dgm:spPr/>
      <dgm:t>
        <a:bodyPr/>
        <a:lstStyle/>
        <a:p>
          <a:r>
            <a:rPr lang="es-CL" dirty="0"/>
            <a:t> CONSTANZA VALENZUELA / PSICOPEDAGOGA</a:t>
          </a:r>
          <a:endParaRPr lang="en-US" dirty="0"/>
        </a:p>
      </dgm:t>
    </dgm:pt>
    <dgm:pt modelId="{86D1375F-20BD-4921-B5B1-9585584173E6}" type="parTrans" cxnId="{2C8832FB-865D-45AC-BEB5-AA8C775302EE}">
      <dgm:prSet/>
      <dgm:spPr/>
      <dgm:t>
        <a:bodyPr/>
        <a:lstStyle/>
        <a:p>
          <a:endParaRPr lang="en-US"/>
        </a:p>
      </dgm:t>
    </dgm:pt>
    <dgm:pt modelId="{C2C7864D-796D-4870-8F27-06AEA79D0DE5}" type="sibTrans" cxnId="{2C8832FB-865D-45AC-BEB5-AA8C775302EE}">
      <dgm:prSet/>
      <dgm:spPr/>
      <dgm:t>
        <a:bodyPr/>
        <a:lstStyle/>
        <a:p>
          <a:endParaRPr lang="en-US"/>
        </a:p>
      </dgm:t>
    </dgm:pt>
    <dgm:pt modelId="{81E59CEB-73BB-4A32-8574-EFCE83421DB9}">
      <dgm:prSet/>
      <dgm:spPr/>
      <dgm:t>
        <a:bodyPr/>
        <a:lstStyle/>
        <a:p>
          <a:r>
            <a:rPr lang="es-CL" dirty="0"/>
            <a:t>CAMILA LÓPEZ / PSICOPEDAGOGA</a:t>
          </a:r>
          <a:endParaRPr lang="en-US" dirty="0"/>
        </a:p>
      </dgm:t>
    </dgm:pt>
    <dgm:pt modelId="{9432E1A9-7107-4E65-B5D1-C79618E2EE15}" type="parTrans" cxnId="{E7035D56-A315-4E9D-8C81-F11D0629AF73}">
      <dgm:prSet/>
      <dgm:spPr/>
      <dgm:t>
        <a:bodyPr/>
        <a:lstStyle/>
        <a:p>
          <a:endParaRPr lang="en-US"/>
        </a:p>
      </dgm:t>
    </dgm:pt>
    <dgm:pt modelId="{537FC245-B3EB-4DE4-A77E-982EE5438FB1}" type="sibTrans" cxnId="{E7035D56-A315-4E9D-8C81-F11D0629AF73}">
      <dgm:prSet/>
      <dgm:spPr/>
      <dgm:t>
        <a:bodyPr/>
        <a:lstStyle/>
        <a:p>
          <a:endParaRPr lang="en-US"/>
        </a:p>
      </dgm:t>
    </dgm:pt>
    <dgm:pt modelId="{7124352C-AA5D-4771-8048-910BD73BA4DD}">
      <dgm:prSet/>
      <dgm:spPr/>
      <dgm:t>
        <a:bodyPr/>
        <a:lstStyle/>
        <a:p>
          <a:r>
            <a:rPr lang="es-CL"/>
            <a:t>RAQUEL OSSANDÓN ARAYA / ED. DIFERENCIAL</a:t>
          </a:r>
          <a:endParaRPr lang="en-US"/>
        </a:p>
      </dgm:t>
    </dgm:pt>
    <dgm:pt modelId="{45010E82-7C5B-4F44-B953-FE454E2C83BD}" type="parTrans" cxnId="{7B9DECD6-9380-40A7-BABF-CFE5530D4C57}">
      <dgm:prSet/>
      <dgm:spPr/>
      <dgm:t>
        <a:bodyPr/>
        <a:lstStyle/>
        <a:p>
          <a:endParaRPr lang="en-US"/>
        </a:p>
      </dgm:t>
    </dgm:pt>
    <dgm:pt modelId="{D13350E7-93EB-496B-97E3-9485D95EB6B3}" type="sibTrans" cxnId="{7B9DECD6-9380-40A7-BABF-CFE5530D4C57}">
      <dgm:prSet/>
      <dgm:spPr/>
      <dgm:t>
        <a:bodyPr/>
        <a:lstStyle/>
        <a:p>
          <a:endParaRPr lang="en-US"/>
        </a:p>
      </dgm:t>
    </dgm:pt>
    <dgm:pt modelId="{16B0D280-2C68-4851-A152-DF5426E80679}">
      <dgm:prSet/>
      <dgm:spPr/>
      <dgm:t>
        <a:bodyPr/>
        <a:lstStyle/>
        <a:p>
          <a:r>
            <a:rPr lang="es-CL" dirty="0"/>
            <a:t>BEATRIZ CEPEDA / PSICOPEDAGOGA</a:t>
          </a:r>
          <a:endParaRPr lang="en-US" dirty="0"/>
        </a:p>
      </dgm:t>
    </dgm:pt>
    <dgm:pt modelId="{CD48EA88-D42C-4D3D-8F25-BAF1BB5B8686}" type="parTrans" cxnId="{F11BEF4C-DE35-41F8-A999-F2FD910F81AD}">
      <dgm:prSet/>
      <dgm:spPr/>
      <dgm:t>
        <a:bodyPr/>
        <a:lstStyle/>
        <a:p>
          <a:endParaRPr lang="en-US"/>
        </a:p>
      </dgm:t>
    </dgm:pt>
    <dgm:pt modelId="{829651DE-F14A-469A-A46C-6441E54E3D1C}" type="sibTrans" cxnId="{F11BEF4C-DE35-41F8-A999-F2FD910F81AD}">
      <dgm:prSet/>
      <dgm:spPr/>
      <dgm:t>
        <a:bodyPr/>
        <a:lstStyle/>
        <a:p>
          <a:endParaRPr lang="en-US"/>
        </a:p>
      </dgm:t>
    </dgm:pt>
    <dgm:pt modelId="{F0BDA4F8-EE4A-4358-A2BA-0F1AB6602A76}">
      <dgm:prSet/>
      <dgm:spPr/>
      <dgm:t>
        <a:bodyPr/>
        <a:lstStyle/>
        <a:p>
          <a:r>
            <a:rPr lang="es-CL"/>
            <a:t>ADRIANA GONZALEZ MARTÍNEZ / ED. DIFERENCIAL</a:t>
          </a:r>
          <a:endParaRPr lang="en-US"/>
        </a:p>
      </dgm:t>
    </dgm:pt>
    <dgm:pt modelId="{BD1E796E-4AAC-4ECB-897F-BB97EB2A47C3}" type="parTrans" cxnId="{340139AC-399A-418A-B750-6F3252B2C355}">
      <dgm:prSet/>
      <dgm:spPr/>
      <dgm:t>
        <a:bodyPr/>
        <a:lstStyle/>
        <a:p>
          <a:endParaRPr lang="en-US"/>
        </a:p>
      </dgm:t>
    </dgm:pt>
    <dgm:pt modelId="{1BCA24D4-29BB-4FED-8B6F-807CCC2A2923}" type="sibTrans" cxnId="{340139AC-399A-418A-B750-6F3252B2C355}">
      <dgm:prSet/>
      <dgm:spPr/>
      <dgm:t>
        <a:bodyPr/>
        <a:lstStyle/>
        <a:p>
          <a:endParaRPr lang="en-US"/>
        </a:p>
      </dgm:t>
    </dgm:pt>
    <dgm:pt modelId="{BEA4106B-A40E-4BD3-B162-CF9BFA607B66}">
      <dgm:prSet/>
      <dgm:spPr/>
      <dgm:t>
        <a:bodyPr/>
        <a:lstStyle/>
        <a:p>
          <a:r>
            <a:rPr lang="es-CL"/>
            <a:t>ESTEFANY TAPIA MALDONADO / KINESIÓLOGA</a:t>
          </a:r>
          <a:endParaRPr lang="en-US"/>
        </a:p>
      </dgm:t>
    </dgm:pt>
    <dgm:pt modelId="{6C24E00D-6578-4348-9892-5C0828AD3A02}" type="parTrans" cxnId="{F5B25DDA-D31B-41B0-8E16-7041C81A3FFB}">
      <dgm:prSet/>
      <dgm:spPr/>
      <dgm:t>
        <a:bodyPr/>
        <a:lstStyle/>
        <a:p>
          <a:endParaRPr lang="en-US"/>
        </a:p>
      </dgm:t>
    </dgm:pt>
    <dgm:pt modelId="{0BFA3036-1800-4083-A29D-F89FE8FA8289}" type="sibTrans" cxnId="{F5B25DDA-D31B-41B0-8E16-7041C81A3FFB}">
      <dgm:prSet/>
      <dgm:spPr/>
      <dgm:t>
        <a:bodyPr/>
        <a:lstStyle/>
        <a:p>
          <a:endParaRPr lang="en-US"/>
        </a:p>
      </dgm:t>
    </dgm:pt>
    <dgm:pt modelId="{9CA9BC26-9156-40DB-9089-CABA6DB71D73}">
      <dgm:prSet/>
      <dgm:spPr/>
      <dgm:t>
        <a:bodyPr/>
        <a:lstStyle/>
        <a:p>
          <a:r>
            <a:rPr lang="es-CL"/>
            <a:t>VÍCTOR SARABIA SÁNCHEZ / PSICÓLOGO</a:t>
          </a:r>
          <a:endParaRPr lang="en-US"/>
        </a:p>
      </dgm:t>
    </dgm:pt>
    <dgm:pt modelId="{67FFB6E0-F6DA-4039-A7DF-3EA89204C5AE}" type="parTrans" cxnId="{307E9FFE-4FCC-4139-A1A1-7E0A4196B0B2}">
      <dgm:prSet/>
      <dgm:spPr/>
      <dgm:t>
        <a:bodyPr/>
        <a:lstStyle/>
        <a:p>
          <a:endParaRPr lang="en-US"/>
        </a:p>
      </dgm:t>
    </dgm:pt>
    <dgm:pt modelId="{1D03698D-FF89-4510-A01E-B825E54B3A84}" type="sibTrans" cxnId="{307E9FFE-4FCC-4139-A1A1-7E0A4196B0B2}">
      <dgm:prSet/>
      <dgm:spPr/>
      <dgm:t>
        <a:bodyPr/>
        <a:lstStyle/>
        <a:p>
          <a:endParaRPr lang="en-US"/>
        </a:p>
      </dgm:t>
    </dgm:pt>
    <dgm:pt modelId="{B8F26E50-5608-40F9-9D6C-05A6D57D14A5}">
      <dgm:prSet/>
      <dgm:spPr/>
      <dgm:t>
        <a:bodyPr/>
        <a:lstStyle/>
        <a:p>
          <a:r>
            <a:rPr lang="es-CL" dirty="0"/>
            <a:t>LORENA FARÍAS / TRABAJADORA SOCIAL</a:t>
          </a:r>
          <a:endParaRPr lang="en-US" dirty="0"/>
        </a:p>
      </dgm:t>
    </dgm:pt>
    <dgm:pt modelId="{3FA3F6B8-B095-4E82-B113-A8C69E8AF32A}" type="parTrans" cxnId="{F59FEF95-4D9C-4264-A4C6-9E82ADC8EED8}">
      <dgm:prSet/>
      <dgm:spPr/>
      <dgm:t>
        <a:bodyPr/>
        <a:lstStyle/>
        <a:p>
          <a:endParaRPr lang="en-US"/>
        </a:p>
      </dgm:t>
    </dgm:pt>
    <dgm:pt modelId="{E1DE5BB2-A316-4F57-9329-C64A5ED31F36}" type="sibTrans" cxnId="{F59FEF95-4D9C-4264-A4C6-9E82ADC8EED8}">
      <dgm:prSet/>
      <dgm:spPr/>
      <dgm:t>
        <a:bodyPr/>
        <a:lstStyle/>
        <a:p>
          <a:endParaRPr lang="en-US"/>
        </a:p>
      </dgm:t>
    </dgm:pt>
    <dgm:pt modelId="{ECB772EC-DFA3-214E-9DD1-1E76252117A5}">
      <dgm:prSet/>
      <dgm:spPr/>
      <dgm:t>
        <a:bodyPr/>
        <a:lstStyle/>
        <a:p>
          <a:r>
            <a:rPr lang="en-US" dirty="0"/>
            <a:t>IVONNE GONZÁLEZ / FONOAUDIÓLOGA</a:t>
          </a:r>
        </a:p>
      </dgm:t>
    </dgm:pt>
    <dgm:pt modelId="{3B221653-27DA-FD4B-9F32-1D9D88538D03}" type="parTrans" cxnId="{4F07AF13-EC94-6A4D-9A50-AA091A8C7BDC}">
      <dgm:prSet/>
      <dgm:spPr/>
    </dgm:pt>
    <dgm:pt modelId="{965D8836-26EC-ED4C-BD93-88E7995D35AD}" type="sibTrans" cxnId="{4F07AF13-EC94-6A4D-9A50-AA091A8C7BDC}">
      <dgm:prSet/>
      <dgm:spPr/>
    </dgm:pt>
    <dgm:pt modelId="{B43B62BA-6CE9-4541-94A7-1595A68120FB}" type="pres">
      <dgm:prSet presAssocID="{7A205278-AE59-48CC-8B18-34FD8FBFFF58}" presName="linear" presStyleCnt="0">
        <dgm:presLayoutVars>
          <dgm:animLvl val="lvl"/>
          <dgm:resizeHandles val="exact"/>
        </dgm:presLayoutVars>
      </dgm:prSet>
      <dgm:spPr/>
    </dgm:pt>
    <dgm:pt modelId="{AAA33E67-36D3-094C-B9C0-E7648E4A09EB}" type="pres">
      <dgm:prSet presAssocID="{BB6B1974-BDDE-4688-A804-ABDB62CF1B22}" presName="parentText" presStyleLbl="node1" presStyleIdx="0" presStyleCnt="9">
        <dgm:presLayoutVars>
          <dgm:chMax val="0"/>
          <dgm:bulletEnabled val="1"/>
        </dgm:presLayoutVars>
      </dgm:prSet>
      <dgm:spPr/>
    </dgm:pt>
    <dgm:pt modelId="{EB89BE79-2FFA-644D-B8B0-FC44FFB2A43B}" type="pres">
      <dgm:prSet presAssocID="{C2C7864D-796D-4870-8F27-06AEA79D0DE5}" presName="spacer" presStyleCnt="0"/>
      <dgm:spPr/>
    </dgm:pt>
    <dgm:pt modelId="{CDE234E9-DCA8-0D42-B59B-44742E2FF689}" type="pres">
      <dgm:prSet presAssocID="{81E59CEB-73BB-4A32-8574-EFCE83421DB9}" presName="parentText" presStyleLbl="node1" presStyleIdx="1" presStyleCnt="9">
        <dgm:presLayoutVars>
          <dgm:chMax val="0"/>
          <dgm:bulletEnabled val="1"/>
        </dgm:presLayoutVars>
      </dgm:prSet>
      <dgm:spPr/>
    </dgm:pt>
    <dgm:pt modelId="{2B456BD1-A806-3446-8D56-430B668B5C1A}" type="pres">
      <dgm:prSet presAssocID="{537FC245-B3EB-4DE4-A77E-982EE5438FB1}" presName="spacer" presStyleCnt="0"/>
      <dgm:spPr/>
    </dgm:pt>
    <dgm:pt modelId="{6A9D813A-D8F2-BF43-B9AE-35C503A79EAA}" type="pres">
      <dgm:prSet presAssocID="{7124352C-AA5D-4771-8048-910BD73BA4DD}" presName="parentText" presStyleLbl="node1" presStyleIdx="2" presStyleCnt="9">
        <dgm:presLayoutVars>
          <dgm:chMax val="0"/>
          <dgm:bulletEnabled val="1"/>
        </dgm:presLayoutVars>
      </dgm:prSet>
      <dgm:spPr/>
    </dgm:pt>
    <dgm:pt modelId="{C3DF4AB5-B3A6-1C47-9363-8FEBDFF74357}" type="pres">
      <dgm:prSet presAssocID="{D13350E7-93EB-496B-97E3-9485D95EB6B3}" presName="spacer" presStyleCnt="0"/>
      <dgm:spPr/>
    </dgm:pt>
    <dgm:pt modelId="{7F2DAD14-5BEE-9F4E-AB22-C69A3B21EC6A}" type="pres">
      <dgm:prSet presAssocID="{16B0D280-2C68-4851-A152-DF5426E80679}" presName="parentText" presStyleLbl="node1" presStyleIdx="3" presStyleCnt="9">
        <dgm:presLayoutVars>
          <dgm:chMax val="0"/>
          <dgm:bulletEnabled val="1"/>
        </dgm:presLayoutVars>
      </dgm:prSet>
      <dgm:spPr/>
    </dgm:pt>
    <dgm:pt modelId="{0080E5EB-2B2F-2841-A1A3-4183B7CCD142}" type="pres">
      <dgm:prSet presAssocID="{829651DE-F14A-469A-A46C-6441E54E3D1C}" presName="spacer" presStyleCnt="0"/>
      <dgm:spPr/>
    </dgm:pt>
    <dgm:pt modelId="{9DC8DCA4-253F-E945-BBED-8EEDA7D1B2A8}" type="pres">
      <dgm:prSet presAssocID="{F0BDA4F8-EE4A-4358-A2BA-0F1AB6602A76}" presName="parentText" presStyleLbl="node1" presStyleIdx="4" presStyleCnt="9">
        <dgm:presLayoutVars>
          <dgm:chMax val="0"/>
          <dgm:bulletEnabled val="1"/>
        </dgm:presLayoutVars>
      </dgm:prSet>
      <dgm:spPr/>
    </dgm:pt>
    <dgm:pt modelId="{9DD42924-EDDB-1343-B992-4C4A03E70008}" type="pres">
      <dgm:prSet presAssocID="{1BCA24D4-29BB-4FED-8B6F-807CCC2A2923}" presName="spacer" presStyleCnt="0"/>
      <dgm:spPr/>
    </dgm:pt>
    <dgm:pt modelId="{B5BD5CBF-8E4D-3440-A65E-FDAFBA76806A}" type="pres">
      <dgm:prSet presAssocID="{BEA4106B-A40E-4BD3-B162-CF9BFA607B66}" presName="parentText" presStyleLbl="node1" presStyleIdx="5" presStyleCnt="9">
        <dgm:presLayoutVars>
          <dgm:chMax val="0"/>
          <dgm:bulletEnabled val="1"/>
        </dgm:presLayoutVars>
      </dgm:prSet>
      <dgm:spPr/>
    </dgm:pt>
    <dgm:pt modelId="{2F58308F-B4CE-5140-8389-3AB329BAC690}" type="pres">
      <dgm:prSet presAssocID="{0BFA3036-1800-4083-A29D-F89FE8FA8289}" presName="spacer" presStyleCnt="0"/>
      <dgm:spPr/>
    </dgm:pt>
    <dgm:pt modelId="{0A276DEC-49BC-384D-8D0C-A55AA1B7D02C}" type="pres">
      <dgm:prSet presAssocID="{9CA9BC26-9156-40DB-9089-CABA6DB71D73}" presName="parentText" presStyleLbl="node1" presStyleIdx="6" presStyleCnt="9">
        <dgm:presLayoutVars>
          <dgm:chMax val="0"/>
          <dgm:bulletEnabled val="1"/>
        </dgm:presLayoutVars>
      </dgm:prSet>
      <dgm:spPr/>
    </dgm:pt>
    <dgm:pt modelId="{CB3D52C2-784B-6940-A610-B7969EF95B2D}" type="pres">
      <dgm:prSet presAssocID="{1D03698D-FF89-4510-A01E-B825E54B3A84}" presName="spacer" presStyleCnt="0"/>
      <dgm:spPr/>
    </dgm:pt>
    <dgm:pt modelId="{6204D244-A1B0-1A44-AC17-96AFC828CBA2}" type="pres">
      <dgm:prSet presAssocID="{B8F26E50-5608-40F9-9D6C-05A6D57D14A5}" presName="parentText" presStyleLbl="node1" presStyleIdx="7" presStyleCnt="9">
        <dgm:presLayoutVars>
          <dgm:chMax val="0"/>
          <dgm:bulletEnabled val="1"/>
        </dgm:presLayoutVars>
      </dgm:prSet>
      <dgm:spPr/>
    </dgm:pt>
    <dgm:pt modelId="{ABCFD49C-060A-FF49-84B3-B112E5689A0C}" type="pres">
      <dgm:prSet presAssocID="{E1DE5BB2-A316-4F57-9329-C64A5ED31F36}" presName="spacer" presStyleCnt="0"/>
      <dgm:spPr/>
    </dgm:pt>
    <dgm:pt modelId="{A8766D83-AF99-004D-AAE8-FF8AF8A0F38C}" type="pres">
      <dgm:prSet presAssocID="{ECB772EC-DFA3-214E-9DD1-1E76252117A5}" presName="parentText" presStyleLbl="node1" presStyleIdx="8" presStyleCnt="9">
        <dgm:presLayoutVars>
          <dgm:chMax val="0"/>
          <dgm:bulletEnabled val="1"/>
        </dgm:presLayoutVars>
      </dgm:prSet>
      <dgm:spPr/>
    </dgm:pt>
  </dgm:ptLst>
  <dgm:cxnLst>
    <dgm:cxn modelId="{4F07AF13-EC94-6A4D-9A50-AA091A8C7BDC}" srcId="{7A205278-AE59-48CC-8B18-34FD8FBFFF58}" destId="{ECB772EC-DFA3-214E-9DD1-1E76252117A5}" srcOrd="8" destOrd="0" parTransId="{3B221653-27DA-FD4B-9F32-1D9D88538D03}" sibTransId="{965D8836-26EC-ED4C-BD93-88E7995D35AD}"/>
    <dgm:cxn modelId="{87418F1A-5FFE-D44A-B8DF-0F76F005F463}" type="presOf" srcId="{7124352C-AA5D-4771-8048-910BD73BA4DD}" destId="{6A9D813A-D8F2-BF43-B9AE-35C503A79EAA}" srcOrd="0" destOrd="0" presId="urn:microsoft.com/office/officeart/2005/8/layout/vList2"/>
    <dgm:cxn modelId="{8DDCBD1B-03B1-CA41-AA71-4C19CDD8409A}" type="presOf" srcId="{F0BDA4F8-EE4A-4358-A2BA-0F1AB6602A76}" destId="{9DC8DCA4-253F-E945-BBED-8EEDA7D1B2A8}" srcOrd="0" destOrd="0" presId="urn:microsoft.com/office/officeart/2005/8/layout/vList2"/>
    <dgm:cxn modelId="{F11BEF4C-DE35-41F8-A999-F2FD910F81AD}" srcId="{7A205278-AE59-48CC-8B18-34FD8FBFFF58}" destId="{16B0D280-2C68-4851-A152-DF5426E80679}" srcOrd="3" destOrd="0" parTransId="{CD48EA88-D42C-4D3D-8F25-BAF1BB5B8686}" sibTransId="{829651DE-F14A-469A-A46C-6441E54E3D1C}"/>
    <dgm:cxn modelId="{E7035D56-A315-4E9D-8C81-F11D0629AF73}" srcId="{7A205278-AE59-48CC-8B18-34FD8FBFFF58}" destId="{81E59CEB-73BB-4A32-8574-EFCE83421DB9}" srcOrd="1" destOrd="0" parTransId="{9432E1A9-7107-4E65-B5D1-C79618E2EE15}" sibTransId="{537FC245-B3EB-4DE4-A77E-982EE5438FB1}"/>
    <dgm:cxn modelId="{A3D00E67-65CD-B84D-972E-A89E3A96032D}" type="presOf" srcId="{B8F26E50-5608-40F9-9D6C-05A6D57D14A5}" destId="{6204D244-A1B0-1A44-AC17-96AFC828CBA2}" srcOrd="0" destOrd="0" presId="urn:microsoft.com/office/officeart/2005/8/layout/vList2"/>
    <dgm:cxn modelId="{8FD9926A-9A00-464D-9C07-ACE380B138AA}" type="presOf" srcId="{BEA4106B-A40E-4BD3-B162-CF9BFA607B66}" destId="{B5BD5CBF-8E4D-3440-A65E-FDAFBA76806A}" srcOrd="0" destOrd="0" presId="urn:microsoft.com/office/officeart/2005/8/layout/vList2"/>
    <dgm:cxn modelId="{F59FEF95-4D9C-4264-A4C6-9E82ADC8EED8}" srcId="{7A205278-AE59-48CC-8B18-34FD8FBFFF58}" destId="{B8F26E50-5608-40F9-9D6C-05A6D57D14A5}" srcOrd="7" destOrd="0" parTransId="{3FA3F6B8-B095-4E82-B113-A8C69E8AF32A}" sibTransId="{E1DE5BB2-A316-4F57-9329-C64A5ED31F36}"/>
    <dgm:cxn modelId="{340139AC-399A-418A-B750-6F3252B2C355}" srcId="{7A205278-AE59-48CC-8B18-34FD8FBFFF58}" destId="{F0BDA4F8-EE4A-4358-A2BA-0F1AB6602A76}" srcOrd="4" destOrd="0" parTransId="{BD1E796E-4AAC-4ECB-897F-BB97EB2A47C3}" sibTransId="{1BCA24D4-29BB-4FED-8B6F-807CCC2A2923}"/>
    <dgm:cxn modelId="{E80FE2B2-BB0F-7A48-824E-1EDE4D5AFE6A}" type="presOf" srcId="{7A205278-AE59-48CC-8B18-34FD8FBFFF58}" destId="{B43B62BA-6CE9-4541-94A7-1595A68120FB}" srcOrd="0" destOrd="0" presId="urn:microsoft.com/office/officeart/2005/8/layout/vList2"/>
    <dgm:cxn modelId="{8DB51CCF-13D0-124A-A054-7C20CB742B7B}" type="presOf" srcId="{16B0D280-2C68-4851-A152-DF5426E80679}" destId="{7F2DAD14-5BEE-9F4E-AB22-C69A3B21EC6A}" srcOrd="0" destOrd="0" presId="urn:microsoft.com/office/officeart/2005/8/layout/vList2"/>
    <dgm:cxn modelId="{7B9DECD6-9380-40A7-BABF-CFE5530D4C57}" srcId="{7A205278-AE59-48CC-8B18-34FD8FBFFF58}" destId="{7124352C-AA5D-4771-8048-910BD73BA4DD}" srcOrd="2" destOrd="0" parTransId="{45010E82-7C5B-4F44-B953-FE454E2C83BD}" sibTransId="{D13350E7-93EB-496B-97E3-9485D95EB6B3}"/>
    <dgm:cxn modelId="{F5B25DDA-D31B-41B0-8E16-7041C81A3FFB}" srcId="{7A205278-AE59-48CC-8B18-34FD8FBFFF58}" destId="{BEA4106B-A40E-4BD3-B162-CF9BFA607B66}" srcOrd="5" destOrd="0" parTransId="{6C24E00D-6578-4348-9892-5C0828AD3A02}" sibTransId="{0BFA3036-1800-4083-A29D-F89FE8FA8289}"/>
    <dgm:cxn modelId="{F0B78ADE-07EB-C549-B089-265730632691}" type="presOf" srcId="{BB6B1974-BDDE-4688-A804-ABDB62CF1B22}" destId="{AAA33E67-36D3-094C-B9C0-E7648E4A09EB}" srcOrd="0" destOrd="0" presId="urn:microsoft.com/office/officeart/2005/8/layout/vList2"/>
    <dgm:cxn modelId="{37C30CE1-048E-F845-9D60-9F6E6A61A5BE}" type="presOf" srcId="{9CA9BC26-9156-40DB-9089-CABA6DB71D73}" destId="{0A276DEC-49BC-384D-8D0C-A55AA1B7D02C}" srcOrd="0" destOrd="0" presId="urn:microsoft.com/office/officeart/2005/8/layout/vList2"/>
    <dgm:cxn modelId="{AE085FEF-2958-6043-A48A-812B8CD1E3C6}" type="presOf" srcId="{81E59CEB-73BB-4A32-8574-EFCE83421DB9}" destId="{CDE234E9-DCA8-0D42-B59B-44742E2FF689}" srcOrd="0" destOrd="0" presId="urn:microsoft.com/office/officeart/2005/8/layout/vList2"/>
    <dgm:cxn modelId="{43BC98F6-D494-C34C-8BF8-92966D615ACA}" type="presOf" srcId="{ECB772EC-DFA3-214E-9DD1-1E76252117A5}" destId="{A8766D83-AF99-004D-AAE8-FF8AF8A0F38C}" srcOrd="0" destOrd="0" presId="urn:microsoft.com/office/officeart/2005/8/layout/vList2"/>
    <dgm:cxn modelId="{2C8832FB-865D-45AC-BEB5-AA8C775302EE}" srcId="{7A205278-AE59-48CC-8B18-34FD8FBFFF58}" destId="{BB6B1974-BDDE-4688-A804-ABDB62CF1B22}" srcOrd="0" destOrd="0" parTransId="{86D1375F-20BD-4921-B5B1-9585584173E6}" sibTransId="{C2C7864D-796D-4870-8F27-06AEA79D0DE5}"/>
    <dgm:cxn modelId="{307E9FFE-4FCC-4139-A1A1-7E0A4196B0B2}" srcId="{7A205278-AE59-48CC-8B18-34FD8FBFFF58}" destId="{9CA9BC26-9156-40DB-9089-CABA6DB71D73}" srcOrd="6" destOrd="0" parTransId="{67FFB6E0-F6DA-4039-A7DF-3EA89204C5AE}" sibTransId="{1D03698D-FF89-4510-A01E-B825E54B3A84}"/>
    <dgm:cxn modelId="{D680A3A7-8B94-8C48-90CB-E7054ABAA1DA}" type="presParOf" srcId="{B43B62BA-6CE9-4541-94A7-1595A68120FB}" destId="{AAA33E67-36D3-094C-B9C0-E7648E4A09EB}" srcOrd="0" destOrd="0" presId="urn:microsoft.com/office/officeart/2005/8/layout/vList2"/>
    <dgm:cxn modelId="{CDF9456E-0854-294C-95D2-CD1C785BCDA5}" type="presParOf" srcId="{B43B62BA-6CE9-4541-94A7-1595A68120FB}" destId="{EB89BE79-2FFA-644D-B8B0-FC44FFB2A43B}" srcOrd="1" destOrd="0" presId="urn:microsoft.com/office/officeart/2005/8/layout/vList2"/>
    <dgm:cxn modelId="{CA48A563-C0AB-A047-BB4D-BD3E14B50917}" type="presParOf" srcId="{B43B62BA-6CE9-4541-94A7-1595A68120FB}" destId="{CDE234E9-DCA8-0D42-B59B-44742E2FF689}" srcOrd="2" destOrd="0" presId="urn:microsoft.com/office/officeart/2005/8/layout/vList2"/>
    <dgm:cxn modelId="{F1860F56-9A7F-F34F-A16C-25AB61CA18FF}" type="presParOf" srcId="{B43B62BA-6CE9-4541-94A7-1595A68120FB}" destId="{2B456BD1-A806-3446-8D56-430B668B5C1A}" srcOrd="3" destOrd="0" presId="urn:microsoft.com/office/officeart/2005/8/layout/vList2"/>
    <dgm:cxn modelId="{A167D5EE-5F87-F948-A7DC-FD9368EA608C}" type="presParOf" srcId="{B43B62BA-6CE9-4541-94A7-1595A68120FB}" destId="{6A9D813A-D8F2-BF43-B9AE-35C503A79EAA}" srcOrd="4" destOrd="0" presId="urn:microsoft.com/office/officeart/2005/8/layout/vList2"/>
    <dgm:cxn modelId="{F1AB92CC-7A3C-444F-8C57-57A71CC6C2DC}" type="presParOf" srcId="{B43B62BA-6CE9-4541-94A7-1595A68120FB}" destId="{C3DF4AB5-B3A6-1C47-9363-8FEBDFF74357}" srcOrd="5" destOrd="0" presId="urn:microsoft.com/office/officeart/2005/8/layout/vList2"/>
    <dgm:cxn modelId="{B935EC55-0FE2-F546-9008-1A8E84207CBC}" type="presParOf" srcId="{B43B62BA-6CE9-4541-94A7-1595A68120FB}" destId="{7F2DAD14-5BEE-9F4E-AB22-C69A3B21EC6A}" srcOrd="6" destOrd="0" presId="urn:microsoft.com/office/officeart/2005/8/layout/vList2"/>
    <dgm:cxn modelId="{329552CD-DBFE-8048-9B91-58CEA13EBABD}" type="presParOf" srcId="{B43B62BA-6CE9-4541-94A7-1595A68120FB}" destId="{0080E5EB-2B2F-2841-A1A3-4183B7CCD142}" srcOrd="7" destOrd="0" presId="urn:microsoft.com/office/officeart/2005/8/layout/vList2"/>
    <dgm:cxn modelId="{DD7B540B-E0E9-BC4C-9532-1E475609E81D}" type="presParOf" srcId="{B43B62BA-6CE9-4541-94A7-1595A68120FB}" destId="{9DC8DCA4-253F-E945-BBED-8EEDA7D1B2A8}" srcOrd="8" destOrd="0" presId="urn:microsoft.com/office/officeart/2005/8/layout/vList2"/>
    <dgm:cxn modelId="{56EA2579-CDD1-7D45-923D-EE3DE5815259}" type="presParOf" srcId="{B43B62BA-6CE9-4541-94A7-1595A68120FB}" destId="{9DD42924-EDDB-1343-B992-4C4A03E70008}" srcOrd="9" destOrd="0" presId="urn:microsoft.com/office/officeart/2005/8/layout/vList2"/>
    <dgm:cxn modelId="{ADC260D2-F1AF-B247-BC1D-C12E5E3C9B10}" type="presParOf" srcId="{B43B62BA-6CE9-4541-94A7-1595A68120FB}" destId="{B5BD5CBF-8E4D-3440-A65E-FDAFBA76806A}" srcOrd="10" destOrd="0" presId="urn:microsoft.com/office/officeart/2005/8/layout/vList2"/>
    <dgm:cxn modelId="{ADB387B2-88DF-964C-83D9-7C49E8383D1B}" type="presParOf" srcId="{B43B62BA-6CE9-4541-94A7-1595A68120FB}" destId="{2F58308F-B4CE-5140-8389-3AB329BAC690}" srcOrd="11" destOrd="0" presId="urn:microsoft.com/office/officeart/2005/8/layout/vList2"/>
    <dgm:cxn modelId="{FF831258-455B-0442-850F-19AE8437811D}" type="presParOf" srcId="{B43B62BA-6CE9-4541-94A7-1595A68120FB}" destId="{0A276DEC-49BC-384D-8D0C-A55AA1B7D02C}" srcOrd="12" destOrd="0" presId="urn:microsoft.com/office/officeart/2005/8/layout/vList2"/>
    <dgm:cxn modelId="{5C658014-80E2-A84E-9EE7-96D5819C7BBF}" type="presParOf" srcId="{B43B62BA-6CE9-4541-94A7-1595A68120FB}" destId="{CB3D52C2-784B-6940-A610-B7969EF95B2D}" srcOrd="13" destOrd="0" presId="urn:microsoft.com/office/officeart/2005/8/layout/vList2"/>
    <dgm:cxn modelId="{C25EA261-9881-3A4D-9E53-9793DE99B9DF}" type="presParOf" srcId="{B43B62BA-6CE9-4541-94A7-1595A68120FB}" destId="{6204D244-A1B0-1A44-AC17-96AFC828CBA2}" srcOrd="14" destOrd="0" presId="urn:microsoft.com/office/officeart/2005/8/layout/vList2"/>
    <dgm:cxn modelId="{CC0F434D-4D29-1141-9C4C-83FEB3A4B4E0}" type="presParOf" srcId="{B43B62BA-6CE9-4541-94A7-1595A68120FB}" destId="{ABCFD49C-060A-FF49-84B3-B112E5689A0C}" srcOrd="15" destOrd="0" presId="urn:microsoft.com/office/officeart/2005/8/layout/vList2"/>
    <dgm:cxn modelId="{0AAFC15E-DA8F-8F40-B852-43472950E350}" type="presParOf" srcId="{B43B62BA-6CE9-4541-94A7-1595A68120FB}" destId="{A8766D83-AF99-004D-AAE8-FF8AF8A0F38C}"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2155A6-B801-4892-B63E-B141170F294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EA13393-22B9-4E1E-A163-A376BFB96EE2}">
      <dgm:prSet/>
      <dgm:spPr/>
      <dgm:t>
        <a:bodyPr/>
        <a:lstStyle/>
        <a:p>
          <a:r>
            <a:rPr lang="es-CL" dirty="0"/>
            <a:t>IRMA ÁLVAREZ/ INSPECTORA DE PATIO</a:t>
          </a:r>
          <a:endParaRPr lang="en-US" dirty="0"/>
        </a:p>
      </dgm:t>
    </dgm:pt>
    <dgm:pt modelId="{73DE3914-8077-4B80-B83D-44ECBD263822}" type="parTrans" cxnId="{AE212AC7-CDD3-4AC1-9ECC-222BA3C3460D}">
      <dgm:prSet/>
      <dgm:spPr/>
      <dgm:t>
        <a:bodyPr/>
        <a:lstStyle/>
        <a:p>
          <a:endParaRPr lang="en-US"/>
        </a:p>
      </dgm:t>
    </dgm:pt>
    <dgm:pt modelId="{B6EE059B-1EB5-4669-BEEB-9FA6B757D7D8}" type="sibTrans" cxnId="{AE212AC7-CDD3-4AC1-9ECC-222BA3C3460D}">
      <dgm:prSet/>
      <dgm:spPr/>
      <dgm:t>
        <a:bodyPr/>
        <a:lstStyle/>
        <a:p>
          <a:endParaRPr lang="en-US"/>
        </a:p>
      </dgm:t>
    </dgm:pt>
    <dgm:pt modelId="{6AA9590D-C800-42C0-8B00-3D666C92B890}">
      <dgm:prSet/>
      <dgm:spPr/>
      <dgm:t>
        <a:bodyPr/>
        <a:lstStyle/>
        <a:p>
          <a:r>
            <a:rPr lang="es-CL" dirty="0"/>
            <a:t>ESCARLETH PALACIOS / ENCARGADA C.R.A. </a:t>
          </a:r>
          <a:endParaRPr lang="en-US" dirty="0"/>
        </a:p>
      </dgm:t>
    </dgm:pt>
    <dgm:pt modelId="{44A395E5-7AA3-4992-858E-D56EC348D7FE}" type="parTrans" cxnId="{32DCCE31-8E5F-4663-8292-4CDAB4ECB7E7}">
      <dgm:prSet/>
      <dgm:spPr/>
      <dgm:t>
        <a:bodyPr/>
        <a:lstStyle/>
        <a:p>
          <a:endParaRPr lang="en-US"/>
        </a:p>
      </dgm:t>
    </dgm:pt>
    <dgm:pt modelId="{F59A4BD2-6315-4C47-B272-3B43A5C9FEF4}" type="sibTrans" cxnId="{32DCCE31-8E5F-4663-8292-4CDAB4ECB7E7}">
      <dgm:prSet/>
      <dgm:spPr/>
      <dgm:t>
        <a:bodyPr/>
        <a:lstStyle/>
        <a:p>
          <a:endParaRPr lang="en-US"/>
        </a:p>
      </dgm:t>
    </dgm:pt>
    <dgm:pt modelId="{9B1297BA-CD2E-499C-A92D-D28F93182162}">
      <dgm:prSet/>
      <dgm:spPr/>
      <dgm:t>
        <a:bodyPr/>
        <a:lstStyle/>
        <a:p>
          <a:r>
            <a:rPr lang="es-CL"/>
            <a:t>DIANELA FLORES FLORES / INSPECTORA DE PATIO</a:t>
          </a:r>
          <a:endParaRPr lang="en-US"/>
        </a:p>
      </dgm:t>
    </dgm:pt>
    <dgm:pt modelId="{86232AD1-085E-4DFA-A4B3-E64D7D7D4B05}" type="parTrans" cxnId="{5B3D4407-09D4-438D-9ACB-3083EE74A111}">
      <dgm:prSet/>
      <dgm:spPr/>
      <dgm:t>
        <a:bodyPr/>
        <a:lstStyle/>
        <a:p>
          <a:endParaRPr lang="en-US"/>
        </a:p>
      </dgm:t>
    </dgm:pt>
    <dgm:pt modelId="{A737F92B-FEB2-4F07-BD84-9FE7C58B69F0}" type="sibTrans" cxnId="{5B3D4407-09D4-438D-9ACB-3083EE74A111}">
      <dgm:prSet/>
      <dgm:spPr/>
      <dgm:t>
        <a:bodyPr/>
        <a:lstStyle/>
        <a:p>
          <a:endParaRPr lang="en-US"/>
        </a:p>
      </dgm:t>
    </dgm:pt>
    <dgm:pt modelId="{A46ABD03-44D7-4CB8-9F34-DAE535E23DFF}">
      <dgm:prSet/>
      <dgm:spPr/>
      <dgm:t>
        <a:bodyPr/>
        <a:lstStyle/>
        <a:p>
          <a:r>
            <a:rPr lang="es-CL"/>
            <a:t>DAISY CABALLERO CABALLERO / SECRETARIA</a:t>
          </a:r>
          <a:endParaRPr lang="en-US"/>
        </a:p>
      </dgm:t>
    </dgm:pt>
    <dgm:pt modelId="{F16C597A-8A33-4AF4-91AB-4CA3753CEB18}" type="parTrans" cxnId="{5B3797C6-F7F2-4585-A829-1C4069B33CC1}">
      <dgm:prSet/>
      <dgm:spPr/>
      <dgm:t>
        <a:bodyPr/>
        <a:lstStyle/>
        <a:p>
          <a:endParaRPr lang="en-US"/>
        </a:p>
      </dgm:t>
    </dgm:pt>
    <dgm:pt modelId="{0970F637-B64E-40A9-A996-83B8B7F54049}" type="sibTrans" cxnId="{5B3797C6-F7F2-4585-A829-1C4069B33CC1}">
      <dgm:prSet/>
      <dgm:spPr/>
      <dgm:t>
        <a:bodyPr/>
        <a:lstStyle/>
        <a:p>
          <a:endParaRPr lang="en-US"/>
        </a:p>
      </dgm:t>
    </dgm:pt>
    <dgm:pt modelId="{CF06D8E9-BD93-43A0-877C-535F36D94CFC}">
      <dgm:prSet/>
      <dgm:spPr/>
      <dgm:t>
        <a:bodyPr/>
        <a:lstStyle/>
        <a:p>
          <a:r>
            <a:rPr lang="es-CL" dirty="0"/>
            <a:t>ARANZA TAPIA / TÉCNICO DE PÁRVULOS</a:t>
          </a:r>
          <a:endParaRPr lang="en-US" dirty="0"/>
        </a:p>
      </dgm:t>
    </dgm:pt>
    <dgm:pt modelId="{AE56E8D9-779C-4F7A-8C9F-2598138D7689}" type="parTrans" cxnId="{EFBAEC1E-2BEF-4621-BF63-9D3C0C2B57D9}">
      <dgm:prSet/>
      <dgm:spPr/>
      <dgm:t>
        <a:bodyPr/>
        <a:lstStyle/>
        <a:p>
          <a:endParaRPr lang="en-US"/>
        </a:p>
      </dgm:t>
    </dgm:pt>
    <dgm:pt modelId="{B14ED83E-0E4E-49EB-B2C6-CE50DDE70DB5}" type="sibTrans" cxnId="{EFBAEC1E-2BEF-4621-BF63-9D3C0C2B57D9}">
      <dgm:prSet/>
      <dgm:spPr/>
      <dgm:t>
        <a:bodyPr/>
        <a:lstStyle/>
        <a:p>
          <a:endParaRPr lang="en-US"/>
        </a:p>
      </dgm:t>
    </dgm:pt>
    <dgm:pt modelId="{81CD326F-2179-4FB6-89CC-1711682AFEE1}">
      <dgm:prSet/>
      <dgm:spPr/>
      <dgm:t>
        <a:bodyPr/>
        <a:lstStyle/>
        <a:p>
          <a:r>
            <a:rPr lang="es-CL"/>
            <a:t>ALEJANDRA ARREDONDO TAPIA / AUXILIAR DE ASEO</a:t>
          </a:r>
          <a:endParaRPr lang="en-US"/>
        </a:p>
      </dgm:t>
    </dgm:pt>
    <dgm:pt modelId="{904B200F-166D-4018-AFCE-7F9FF5F83B34}" type="parTrans" cxnId="{5CF4C455-7178-4EE5-A28D-7BED2B874F7A}">
      <dgm:prSet/>
      <dgm:spPr/>
      <dgm:t>
        <a:bodyPr/>
        <a:lstStyle/>
        <a:p>
          <a:endParaRPr lang="en-US"/>
        </a:p>
      </dgm:t>
    </dgm:pt>
    <dgm:pt modelId="{3129510A-A55E-4CAE-B04A-21AF45A2C9D6}" type="sibTrans" cxnId="{5CF4C455-7178-4EE5-A28D-7BED2B874F7A}">
      <dgm:prSet/>
      <dgm:spPr/>
      <dgm:t>
        <a:bodyPr/>
        <a:lstStyle/>
        <a:p>
          <a:endParaRPr lang="en-US"/>
        </a:p>
      </dgm:t>
    </dgm:pt>
    <dgm:pt modelId="{8CE3D9BC-B50E-4120-B66E-F749C9918867}">
      <dgm:prSet/>
      <dgm:spPr/>
      <dgm:t>
        <a:bodyPr/>
        <a:lstStyle/>
        <a:p>
          <a:r>
            <a:rPr lang="es-CL"/>
            <a:t>VERÓNICA ARREDONDO TAPIA / AUXILIAR DE ASEO</a:t>
          </a:r>
          <a:endParaRPr lang="en-US"/>
        </a:p>
      </dgm:t>
    </dgm:pt>
    <dgm:pt modelId="{D49DA3E3-6AE2-473D-8FB3-D139BB6BD9E8}" type="parTrans" cxnId="{4FD21A90-D4F0-491E-AF92-CE922881010F}">
      <dgm:prSet/>
      <dgm:spPr/>
      <dgm:t>
        <a:bodyPr/>
        <a:lstStyle/>
        <a:p>
          <a:endParaRPr lang="en-US"/>
        </a:p>
      </dgm:t>
    </dgm:pt>
    <dgm:pt modelId="{52B9F377-2225-452F-8636-FD3CC6AE15D4}" type="sibTrans" cxnId="{4FD21A90-D4F0-491E-AF92-CE922881010F}">
      <dgm:prSet/>
      <dgm:spPr/>
      <dgm:t>
        <a:bodyPr/>
        <a:lstStyle/>
        <a:p>
          <a:endParaRPr lang="en-US"/>
        </a:p>
      </dgm:t>
    </dgm:pt>
    <dgm:pt modelId="{92AD33C8-A477-4962-A5FC-7FA7B375D19B}">
      <dgm:prSet/>
      <dgm:spPr/>
      <dgm:t>
        <a:bodyPr/>
        <a:lstStyle/>
        <a:p>
          <a:r>
            <a:rPr lang="es-CL" dirty="0"/>
            <a:t>SILVIA MACHACA/ AUXILIAR DE ASEO</a:t>
          </a:r>
          <a:endParaRPr lang="en-US" dirty="0"/>
        </a:p>
      </dgm:t>
    </dgm:pt>
    <dgm:pt modelId="{24ED6ECD-671E-468A-8279-2C895C483A15}" type="parTrans" cxnId="{3E89D5C0-1E16-4F9D-9849-7921B0B06435}">
      <dgm:prSet/>
      <dgm:spPr/>
      <dgm:t>
        <a:bodyPr/>
        <a:lstStyle/>
        <a:p>
          <a:endParaRPr lang="en-US"/>
        </a:p>
      </dgm:t>
    </dgm:pt>
    <dgm:pt modelId="{083E10C0-5C40-4027-A057-5D60B6432BE6}" type="sibTrans" cxnId="{3E89D5C0-1E16-4F9D-9849-7921B0B06435}">
      <dgm:prSet/>
      <dgm:spPr/>
      <dgm:t>
        <a:bodyPr/>
        <a:lstStyle/>
        <a:p>
          <a:endParaRPr lang="en-US"/>
        </a:p>
      </dgm:t>
    </dgm:pt>
    <dgm:pt modelId="{8142F364-A22D-4F51-B3A1-376BBDDA133A}">
      <dgm:prSet/>
      <dgm:spPr/>
      <dgm:t>
        <a:bodyPr/>
        <a:lstStyle/>
        <a:p>
          <a:r>
            <a:rPr lang="es-CL" dirty="0"/>
            <a:t>ORIANA ÁVILA PALACIOS / ENCARGADA FINANCIERA</a:t>
          </a:r>
          <a:endParaRPr lang="en-US" dirty="0"/>
        </a:p>
      </dgm:t>
    </dgm:pt>
    <dgm:pt modelId="{E7CAA18D-851E-43E1-8302-8C38D40A037D}" type="parTrans" cxnId="{205DDDC9-75B1-41FD-A249-B88EDBED4694}">
      <dgm:prSet/>
      <dgm:spPr/>
      <dgm:t>
        <a:bodyPr/>
        <a:lstStyle/>
        <a:p>
          <a:endParaRPr lang="en-US"/>
        </a:p>
      </dgm:t>
    </dgm:pt>
    <dgm:pt modelId="{F2F4D38A-B87F-4AC4-B835-E62E40303248}" type="sibTrans" cxnId="{205DDDC9-75B1-41FD-A249-B88EDBED4694}">
      <dgm:prSet/>
      <dgm:spPr/>
      <dgm:t>
        <a:bodyPr/>
        <a:lstStyle/>
        <a:p>
          <a:endParaRPr lang="en-US"/>
        </a:p>
      </dgm:t>
    </dgm:pt>
    <dgm:pt modelId="{9CE9C86D-5010-E645-8AC8-EFF5E1CE7B58}">
      <dgm:prSet/>
      <dgm:spPr/>
      <dgm:t>
        <a:bodyPr/>
        <a:lstStyle/>
        <a:p>
          <a:r>
            <a:rPr lang="en-US" dirty="0"/>
            <a:t>NAYADETH TORREBLANCA / TECNICO DE PÁRVULOS</a:t>
          </a:r>
        </a:p>
      </dgm:t>
    </dgm:pt>
    <dgm:pt modelId="{4303E5C3-DC31-254D-B6C6-D5FD2F770455}" type="parTrans" cxnId="{E6C7AE8F-96C3-764B-9E70-05FECDBCD2AC}">
      <dgm:prSet/>
      <dgm:spPr/>
      <dgm:t>
        <a:bodyPr/>
        <a:lstStyle/>
        <a:p>
          <a:endParaRPr lang="es-MX"/>
        </a:p>
      </dgm:t>
    </dgm:pt>
    <dgm:pt modelId="{2652A7A0-4910-D649-B572-9CF8CDEEA93D}" type="sibTrans" cxnId="{E6C7AE8F-96C3-764B-9E70-05FECDBCD2AC}">
      <dgm:prSet/>
      <dgm:spPr/>
      <dgm:t>
        <a:bodyPr/>
        <a:lstStyle/>
        <a:p>
          <a:endParaRPr lang="es-MX"/>
        </a:p>
      </dgm:t>
    </dgm:pt>
    <dgm:pt modelId="{B89BACD3-4CED-AC4B-A140-2D02A67CC1E4}" type="pres">
      <dgm:prSet presAssocID="{9E2155A6-B801-4892-B63E-B141170F294F}" presName="linear" presStyleCnt="0">
        <dgm:presLayoutVars>
          <dgm:animLvl val="lvl"/>
          <dgm:resizeHandles val="exact"/>
        </dgm:presLayoutVars>
      </dgm:prSet>
      <dgm:spPr/>
    </dgm:pt>
    <dgm:pt modelId="{F326BDC4-1CAB-1147-A265-907134EC813A}" type="pres">
      <dgm:prSet presAssocID="{AEA13393-22B9-4E1E-A163-A376BFB96EE2}" presName="parentText" presStyleLbl="node1" presStyleIdx="0" presStyleCnt="10">
        <dgm:presLayoutVars>
          <dgm:chMax val="0"/>
          <dgm:bulletEnabled val="1"/>
        </dgm:presLayoutVars>
      </dgm:prSet>
      <dgm:spPr/>
    </dgm:pt>
    <dgm:pt modelId="{2ED0E736-BDF8-6944-8B64-11190FFCDD7C}" type="pres">
      <dgm:prSet presAssocID="{B6EE059B-1EB5-4669-BEEB-9FA6B757D7D8}" presName="spacer" presStyleCnt="0"/>
      <dgm:spPr/>
    </dgm:pt>
    <dgm:pt modelId="{8BD20043-6C4E-234D-B24B-53BF71C8DA8B}" type="pres">
      <dgm:prSet presAssocID="{6AA9590D-C800-42C0-8B00-3D666C92B890}" presName="parentText" presStyleLbl="node1" presStyleIdx="1" presStyleCnt="10">
        <dgm:presLayoutVars>
          <dgm:chMax val="0"/>
          <dgm:bulletEnabled val="1"/>
        </dgm:presLayoutVars>
      </dgm:prSet>
      <dgm:spPr/>
    </dgm:pt>
    <dgm:pt modelId="{F0D3CAD8-008F-FB4B-B9E0-4F2E19145834}" type="pres">
      <dgm:prSet presAssocID="{F59A4BD2-6315-4C47-B272-3B43A5C9FEF4}" presName="spacer" presStyleCnt="0"/>
      <dgm:spPr/>
    </dgm:pt>
    <dgm:pt modelId="{8E3CB094-EA36-4443-82F3-2A294725881F}" type="pres">
      <dgm:prSet presAssocID="{9B1297BA-CD2E-499C-A92D-D28F93182162}" presName="parentText" presStyleLbl="node1" presStyleIdx="2" presStyleCnt="10">
        <dgm:presLayoutVars>
          <dgm:chMax val="0"/>
          <dgm:bulletEnabled val="1"/>
        </dgm:presLayoutVars>
      </dgm:prSet>
      <dgm:spPr/>
    </dgm:pt>
    <dgm:pt modelId="{CC6C3119-6512-504D-AB53-831D14A8F639}" type="pres">
      <dgm:prSet presAssocID="{A737F92B-FEB2-4F07-BD84-9FE7C58B69F0}" presName="spacer" presStyleCnt="0"/>
      <dgm:spPr/>
    </dgm:pt>
    <dgm:pt modelId="{3E24304C-6359-8648-8E86-BA09BA1C25A5}" type="pres">
      <dgm:prSet presAssocID="{A46ABD03-44D7-4CB8-9F34-DAE535E23DFF}" presName="parentText" presStyleLbl="node1" presStyleIdx="3" presStyleCnt="10">
        <dgm:presLayoutVars>
          <dgm:chMax val="0"/>
          <dgm:bulletEnabled val="1"/>
        </dgm:presLayoutVars>
      </dgm:prSet>
      <dgm:spPr/>
    </dgm:pt>
    <dgm:pt modelId="{10D89817-8F85-E945-84A3-E700CD76224C}" type="pres">
      <dgm:prSet presAssocID="{0970F637-B64E-40A9-A996-83B8B7F54049}" presName="spacer" presStyleCnt="0"/>
      <dgm:spPr/>
    </dgm:pt>
    <dgm:pt modelId="{F1A23F9F-00E3-AB4E-9F76-C0B5DA9A206A}" type="pres">
      <dgm:prSet presAssocID="{CF06D8E9-BD93-43A0-877C-535F36D94CFC}" presName="parentText" presStyleLbl="node1" presStyleIdx="4" presStyleCnt="10">
        <dgm:presLayoutVars>
          <dgm:chMax val="0"/>
          <dgm:bulletEnabled val="1"/>
        </dgm:presLayoutVars>
      </dgm:prSet>
      <dgm:spPr/>
    </dgm:pt>
    <dgm:pt modelId="{E855F14C-A80D-0247-969D-1065BB14D9EB}" type="pres">
      <dgm:prSet presAssocID="{B14ED83E-0E4E-49EB-B2C6-CE50DDE70DB5}" presName="spacer" presStyleCnt="0"/>
      <dgm:spPr/>
    </dgm:pt>
    <dgm:pt modelId="{35CFD40C-C3DC-DC47-BD0D-84F8DAAD4559}" type="pres">
      <dgm:prSet presAssocID="{81CD326F-2179-4FB6-89CC-1711682AFEE1}" presName="parentText" presStyleLbl="node1" presStyleIdx="5" presStyleCnt="10">
        <dgm:presLayoutVars>
          <dgm:chMax val="0"/>
          <dgm:bulletEnabled val="1"/>
        </dgm:presLayoutVars>
      </dgm:prSet>
      <dgm:spPr/>
    </dgm:pt>
    <dgm:pt modelId="{09B99C82-D707-F746-80C8-1965485B6D9C}" type="pres">
      <dgm:prSet presAssocID="{3129510A-A55E-4CAE-B04A-21AF45A2C9D6}" presName="spacer" presStyleCnt="0"/>
      <dgm:spPr/>
    </dgm:pt>
    <dgm:pt modelId="{70317C30-0841-F342-A01D-DD522F15DF82}" type="pres">
      <dgm:prSet presAssocID="{8CE3D9BC-B50E-4120-B66E-F749C9918867}" presName="parentText" presStyleLbl="node1" presStyleIdx="6" presStyleCnt="10">
        <dgm:presLayoutVars>
          <dgm:chMax val="0"/>
          <dgm:bulletEnabled val="1"/>
        </dgm:presLayoutVars>
      </dgm:prSet>
      <dgm:spPr/>
    </dgm:pt>
    <dgm:pt modelId="{D4D9C8F3-85B9-D845-97DF-3EC7C045A082}" type="pres">
      <dgm:prSet presAssocID="{52B9F377-2225-452F-8636-FD3CC6AE15D4}" presName="spacer" presStyleCnt="0"/>
      <dgm:spPr/>
    </dgm:pt>
    <dgm:pt modelId="{8A6AF9D8-8289-3944-9161-D10782E35D6D}" type="pres">
      <dgm:prSet presAssocID="{92AD33C8-A477-4962-A5FC-7FA7B375D19B}" presName="parentText" presStyleLbl="node1" presStyleIdx="7" presStyleCnt="10">
        <dgm:presLayoutVars>
          <dgm:chMax val="0"/>
          <dgm:bulletEnabled val="1"/>
        </dgm:presLayoutVars>
      </dgm:prSet>
      <dgm:spPr/>
    </dgm:pt>
    <dgm:pt modelId="{062CD33F-1F3A-1949-B843-1D4FA9082136}" type="pres">
      <dgm:prSet presAssocID="{083E10C0-5C40-4027-A057-5D60B6432BE6}" presName="spacer" presStyleCnt="0"/>
      <dgm:spPr/>
    </dgm:pt>
    <dgm:pt modelId="{191BEE57-A3A1-6A45-B55F-C58D8C10E268}" type="pres">
      <dgm:prSet presAssocID="{8142F364-A22D-4F51-B3A1-376BBDDA133A}" presName="parentText" presStyleLbl="node1" presStyleIdx="8" presStyleCnt="10">
        <dgm:presLayoutVars>
          <dgm:chMax val="0"/>
          <dgm:bulletEnabled val="1"/>
        </dgm:presLayoutVars>
      </dgm:prSet>
      <dgm:spPr/>
    </dgm:pt>
    <dgm:pt modelId="{FA717B48-4E2D-D848-9D7F-DB058102EC0D}" type="pres">
      <dgm:prSet presAssocID="{F2F4D38A-B87F-4AC4-B835-E62E40303248}" presName="spacer" presStyleCnt="0"/>
      <dgm:spPr/>
    </dgm:pt>
    <dgm:pt modelId="{64B1C851-FD53-6447-9927-BEA46412BEFC}" type="pres">
      <dgm:prSet presAssocID="{9CE9C86D-5010-E645-8AC8-EFF5E1CE7B58}" presName="parentText" presStyleLbl="node1" presStyleIdx="9" presStyleCnt="10">
        <dgm:presLayoutVars>
          <dgm:chMax val="0"/>
          <dgm:bulletEnabled val="1"/>
        </dgm:presLayoutVars>
      </dgm:prSet>
      <dgm:spPr/>
    </dgm:pt>
  </dgm:ptLst>
  <dgm:cxnLst>
    <dgm:cxn modelId="{5B3D4407-09D4-438D-9ACB-3083EE74A111}" srcId="{9E2155A6-B801-4892-B63E-B141170F294F}" destId="{9B1297BA-CD2E-499C-A92D-D28F93182162}" srcOrd="2" destOrd="0" parTransId="{86232AD1-085E-4DFA-A4B3-E64D7D7D4B05}" sibTransId="{A737F92B-FEB2-4F07-BD84-9FE7C58B69F0}"/>
    <dgm:cxn modelId="{EFBAEC1E-2BEF-4621-BF63-9D3C0C2B57D9}" srcId="{9E2155A6-B801-4892-B63E-B141170F294F}" destId="{CF06D8E9-BD93-43A0-877C-535F36D94CFC}" srcOrd="4" destOrd="0" parTransId="{AE56E8D9-779C-4F7A-8C9F-2598138D7689}" sibTransId="{B14ED83E-0E4E-49EB-B2C6-CE50DDE70DB5}"/>
    <dgm:cxn modelId="{32DCCE31-8E5F-4663-8292-4CDAB4ECB7E7}" srcId="{9E2155A6-B801-4892-B63E-B141170F294F}" destId="{6AA9590D-C800-42C0-8B00-3D666C92B890}" srcOrd="1" destOrd="0" parTransId="{44A395E5-7AA3-4992-858E-D56EC348D7FE}" sibTransId="{F59A4BD2-6315-4C47-B272-3B43A5C9FEF4}"/>
    <dgm:cxn modelId="{9D1F9C4F-E9D4-8848-955C-1CA7DD17FD67}" type="presOf" srcId="{AEA13393-22B9-4E1E-A163-A376BFB96EE2}" destId="{F326BDC4-1CAB-1147-A265-907134EC813A}" srcOrd="0" destOrd="0" presId="urn:microsoft.com/office/officeart/2005/8/layout/vList2"/>
    <dgm:cxn modelId="{FF6BD352-F22D-F44D-91BB-B67CEF98E777}" type="presOf" srcId="{8CE3D9BC-B50E-4120-B66E-F749C9918867}" destId="{70317C30-0841-F342-A01D-DD522F15DF82}" srcOrd="0" destOrd="0" presId="urn:microsoft.com/office/officeart/2005/8/layout/vList2"/>
    <dgm:cxn modelId="{5CF4C455-7178-4EE5-A28D-7BED2B874F7A}" srcId="{9E2155A6-B801-4892-B63E-B141170F294F}" destId="{81CD326F-2179-4FB6-89CC-1711682AFEE1}" srcOrd="5" destOrd="0" parTransId="{904B200F-166D-4018-AFCE-7F9FF5F83B34}" sibTransId="{3129510A-A55E-4CAE-B04A-21AF45A2C9D6}"/>
    <dgm:cxn modelId="{2B5FAE5C-DEF7-B94A-A44D-54FED890BF14}" type="presOf" srcId="{6AA9590D-C800-42C0-8B00-3D666C92B890}" destId="{8BD20043-6C4E-234D-B24B-53BF71C8DA8B}" srcOrd="0" destOrd="0" presId="urn:microsoft.com/office/officeart/2005/8/layout/vList2"/>
    <dgm:cxn modelId="{181A0D6B-7519-C749-ACF0-7A1CAAE6A337}" type="presOf" srcId="{CF06D8E9-BD93-43A0-877C-535F36D94CFC}" destId="{F1A23F9F-00E3-AB4E-9F76-C0B5DA9A206A}" srcOrd="0" destOrd="0" presId="urn:microsoft.com/office/officeart/2005/8/layout/vList2"/>
    <dgm:cxn modelId="{A7675974-BD3D-9649-BF3F-09C1219304EF}" type="presOf" srcId="{8142F364-A22D-4F51-B3A1-376BBDDA133A}" destId="{191BEE57-A3A1-6A45-B55F-C58D8C10E268}" srcOrd="0" destOrd="0" presId="urn:microsoft.com/office/officeart/2005/8/layout/vList2"/>
    <dgm:cxn modelId="{407ACF78-022A-D74B-8443-612D3338AB5E}" type="presOf" srcId="{A46ABD03-44D7-4CB8-9F34-DAE535E23DFF}" destId="{3E24304C-6359-8648-8E86-BA09BA1C25A5}" srcOrd="0" destOrd="0" presId="urn:microsoft.com/office/officeart/2005/8/layout/vList2"/>
    <dgm:cxn modelId="{E6C7AE8F-96C3-764B-9E70-05FECDBCD2AC}" srcId="{9E2155A6-B801-4892-B63E-B141170F294F}" destId="{9CE9C86D-5010-E645-8AC8-EFF5E1CE7B58}" srcOrd="9" destOrd="0" parTransId="{4303E5C3-DC31-254D-B6C6-D5FD2F770455}" sibTransId="{2652A7A0-4910-D649-B572-9CF8CDEEA93D}"/>
    <dgm:cxn modelId="{4FD21A90-D4F0-491E-AF92-CE922881010F}" srcId="{9E2155A6-B801-4892-B63E-B141170F294F}" destId="{8CE3D9BC-B50E-4120-B66E-F749C9918867}" srcOrd="6" destOrd="0" parTransId="{D49DA3E3-6AE2-473D-8FB3-D139BB6BD9E8}" sibTransId="{52B9F377-2225-452F-8636-FD3CC6AE15D4}"/>
    <dgm:cxn modelId="{E90087AA-E2FB-7749-B35F-FCF3746ED192}" type="presOf" srcId="{81CD326F-2179-4FB6-89CC-1711682AFEE1}" destId="{35CFD40C-C3DC-DC47-BD0D-84F8DAAD4559}" srcOrd="0" destOrd="0" presId="urn:microsoft.com/office/officeart/2005/8/layout/vList2"/>
    <dgm:cxn modelId="{DE5C74AE-A7C4-C24E-BD6B-1B373887B9B0}" type="presOf" srcId="{92AD33C8-A477-4962-A5FC-7FA7B375D19B}" destId="{8A6AF9D8-8289-3944-9161-D10782E35D6D}" srcOrd="0" destOrd="0" presId="urn:microsoft.com/office/officeart/2005/8/layout/vList2"/>
    <dgm:cxn modelId="{910E1BBB-93FA-F34A-815B-979A5A28463E}" type="presOf" srcId="{9E2155A6-B801-4892-B63E-B141170F294F}" destId="{B89BACD3-4CED-AC4B-A140-2D02A67CC1E4}" srcOrd="0" destOrd="0" presId="urn:microsoft.com/office/officeart/2005/8/layout/vList2"/>
    <dgm:cxn modelId="{3E89D5C0-1E16-4F9D-9849-7921B0B06435}" srcId="{9E2155A6-B801-4892-B63E-B141170F294F}" destId="{92AD33C8-A477-4962-A5FC-7FA7B375D19B}" srcOrd="7" destOrd="0" parTransId="{24ED6ECD-671E-468A-8279-2C895C483A15}" sibTransId="{083E10C0-5C40-4027-A057-5D60B6432BE6}"/>
    <dgm:cxn modelId="{5B3797C6-F7F2-4585-A829-1C4069B33CC1}" srcId="{9E2155A6-B801-4892-B63E-B141170F294F}" destId="{A46ABD03-44D7-4CB8-9F34-DAE535E23DFF}" srcOrd="3" destOrd="0" parTransId="{F16C597A-8A33-4AF4-91AB-4CA3753CEB18}" sibTransId="{0970F637-B64E-40A9-A996-83B8B7F54049}"/>
    <dgm:cxn modelId="{AE212AC7-CDD3-4AC1-9ECC-222BA3C3460D}" srcId="{9E2155A6-B801-4892-B63E-B141170F294F}" destId="{AEA13393-22B9-4E1E-A163-A376BFB96EE2}" srcOrd="0" destOrd="0" parTransId="{73DE3914-8077-4B80-B83D-44ECBD263822}" sibTransId="{B6EE059B-1EB5-4669-BEEB-9FA6B757D7D8}"/>
    <dgm:cxn modelId="{205DDDC9-75B1-41FD-A249-B88EDBED4694}" srcId="{9E2155A6-B801-4892-B63E-B141170F294F}" destId="{8142F364-A22D-4F51-B3A1-376BBDDA133A}" srcOrd="8" destOrd="0" parTransId="{E7CAA18D-851E-43E1-8302-8C38D40A037D}" sibTransId="{F2F4D38A-B87F-4AC4-B835-E62E40303248}"/>
    <dgm:cxn modelId="{BEE412E1-CD2A-334A-AAEE-043BF8A00A65}" type="presOf" srcId="{9CE9C86D-5010-E645-8AC8-EFF5E1CE7B58}" destId="{64B1C851-FD53-6447-9927-BEA46412BEFC}" srcOrd="0" destOrd="0" presId="urn:microsoft.com/office/officeart/2005/8/layout/vList2"/>
    <dgm:cxn modelId="{FD25E4EF-8F3F-C644-BDA2-7AADD1A7E8F2}" type="presOf" srcId="{9B1297BA-CD2E-499C-A92D-D28F93182162}" destId="{8E3CB094-EA36-4443-82F3-2A294725881F}" srcOrd="0" destOrd="0" presId="urn:microsoft.com/office/officeart/2005/8/layout/vList2"/>
    <dgm:cxn modelId="{2E2F11D5-0B72-C74E-BF16-A8D6A101AAB8}" type="presParOf" srcId="{B89BACD3-4CED-AC4B-A140-2D02A67CC1E4}" destId="{F326BDC4-1CAB-1147-A265-907134EC813A}" srcOrd="0" destOrd="0" presId="urn:microsoft.com/office/officeart/2005/8/layout/vList2"/>
    <dgm:cxn modelId="{8F276532-046C-5340-AC06-75C5A57434AA}" type="presParOf" srcId="{B89BACD3-4CED-AC4B-A140-2D02A67CC1E4}" destId="{2ED0E736-BDF8-6944-8B64-11190FFCDD7C}" srcOrd="1" destOrd="0" presId="urn:microsoft.com/office/officeart/2005/8/layout/vList2"/>
    <dgm:cxn modelId="{FE063D5B-6FEF-6841-BDFC-288FCA2C1C54}" type="presParOf" srcId="{B89BACD3-4CED-AC4B-A140-2D02A67CC1E4}" destId="{8BD20043-6C4E-234D-B24B-53BF71C8DA8B}" srcOrd="2" destOrd="0" presId="urn:microsoft.com/office/officeart/2005/8/layout/vList2"/>
    <dgm:cxn modelId="{0AB4BB78-F926-C94F-83AC-CBC8B0BF18F6}" type="presParOf" srcId="{B89BACD3-4CED-AC4B-A140-2D02A67CC1E4}" destId="{F0D3CAD8-008F-FB4B-B9E0-4F2E19145834}" srcOrd="3" destOrd="0" presId="urn:microsoft.com/office/officeart/2005/8/layout/vList2"/>
    <dgm:cxn modelId="{47895307-0C19-6144-8883-01BE3DE62ED2}" type="presParOf" srcId="{B89BACD3-4CED-AC4B-A140-2D02A67CC1E4}" destId="{8E3CB094-EA36-4443-82F3-2A294725881F}" srcOrd="4" destOrd="0" presId="urn:microsoft.com/office/officeart/2005/8/layout/vList2"/>
    <dgm:cxn modelId="{AC7DA02C-5BB6-2340-82B8-C1BFD3C9A5A5}" type="presParOf" srcId="{B89BACD3-4CED-AC4B-A140-2D02A67CC1E4}" destId="{CC6C3119-6512-504D-AB53-831D14A8F639}" srcOrd="5" destOrd="0" presId="urn:microsoft.com/office/officeart/2005/8/layout/vList2"/>
    <dgm:cxn modelId="{1A4B852E-436E-9F46-8BF6-6A4BD95975AE}" type="presParOf" srcId="{B89BACD3-4CED-AC4B-A140-2D02A67CC1E4}" destId="{3E24304C-6359-8648-8E86-BA09BA1C25A5}" srcOrd="6" destOrd="0" presId="urn:microsoft.com/office/officeart/2005/8/layout/vList2"/>
    <dgm:cxn modelId="{64C93F3F-6571-6241-A994-BF06F767E5CB}" type="presParOf" srcId="{B89BACD3-4CED-AC4B-A140-2D02A67CC1E4}" destId="{10D89817-8F85-E945-84A3-E700CD76224C}" srcOrd="7" destOrd="0" presId="urn:microsoft.com/office/officeart/2005/8/layout/vList2"/>
    <dgm:cxn modelId="{B5355F6A-7775-F843-B671-6DF6C0377D50}" type="presParOf" srcId="{B89BACD3-4CED-AC4B-A140-2D02A67CC1E4}" destId="{F1A23F9F-00E3-AB4E-9F76-C0B5DA9A206A}" srcOrd="8" destOrd="0" presId="urn:microsoft.com/office/officeart/2005/8/layout/vList2"/>
    <dgm:cxn modelId="{4D8C0850-0DE6-FB40-B722-7857BAC780DA}" type="presParOf" srcId="{B89BACD3-4CED-AC4B-A140-2D02A67CC1E4}" destId="{E855F14C-A80D-0247-969D-1065BB14D9EB}" srcOrd="9" destOrd="0" presId="urn:microsoft.com/office/officeart/2005/8/layout/vList2"/>
    <dgm:cxn modelId="{9B657F29-51C1-F040-AA03-1294B5924B9B}" type="presParOf" srcId="{B89BACD3-4CED-AC4B-A140-2D02A67CC1E4}" destId="{35CFD40C-C3DC-DC47-BD0D-84F8DAAD4559}" srcOrd="10" destOrd="0" presId="urn:microsoft.com/office/officeart/2005/8/layout/vList2"/>
    <dgm:cxn modelId="{488F2218-47EE-3945-B634-02785E856EF0}" type="presParOf" srcId="{B89BACD3-4CED-AC4B-A140-2D02A67CC1E4}" destId="{09B99C82-D707-F746-80C8-1965485B6D9C}" srcOrd="11" destOrd="0" presId="urn:microsoft.com/office/officeart/2005/8/layout/vList2"/>
    <dgm:cxn modelId="{B144CDCE-A97D-9045-8DDF-01900F9AADE7}" type="presParOf" srcId="{B89BACD3-4CED-AC4B-A140-2D02A67CC1E4}" destId="{70317C30-0841-F342-A01D-DD522F15DF82}" srcOrd="12" destOrd="0" presId="urn:microsoft.com/office/officeart/2005/8/layout/vList2"/>
    <dgm:cxn modelId="{C828E8E1-C98E-4045-AD6F-CAE29ECF4E3F}" type="presParOf" srcId="{B89BACD3-4CED-AC4B-A140-2D02A67CC1E4}" destId="{D4D9C8F3-85B9-D845-97DF-3EC7C045A082}" srcOrd="13" destOrd="0" presId="urn:microsoft.com/office/officeart/2005/8/layout/vList2"/>
    <dgm:cxn modelId="{B124D760-F792-BB4F-980F-BDA88B25CFBB}" type="presParOf" srcId="{B89BACD3-4CED-AC4B-A140-2D02A67CC1E4}" destId="{8A6AF9D8-8289-3944-9161-D10782E35D6D}" srcOrd="14" destOrd="0" presId="urn:microsoft.com/office/officeart/2005/8/layout/vList2"/>
    <dgm:cxn modelId="{69971F27-660D-ED47-814A-9F7E43689E32}" type="presParOf" srcId="{B89BACD3-4CED-AC4B-A140-2D02A67CC1E4}" destId="{062CD33F-1F3A-1949-B843-1D4FA9082136}" srcOrd="15" destOrd="0" presId="urn:microsoft.com/office/officeart/2005/8/layout/vList2"/>
    <dgm:cxn modelId="{BEEB7051-B790-AC45-9654-1246A35FB13D}" type="presParOf" srcId="{B89BACD3-4CED-AC4B-A140-2D02A67CC1E4}" destId="{191BEE57-A3A1-6A45-B55F-C58D8C10E268}" srcOrd="16" destOrd="0" presId="urn:microsoft.com/office/officeart/2005/8/layout/vList2"/>
    <dgm:cxn modelId="{BA928B97-D4D6-3A46-A58B-327096F0BEA9}" type="presParOf" srcId="{B89BACD3-4CED-AC4B-A140-2D02A67CC1E4}" destId="{FA717B48-4E2D-D848-9D7F-DB058102EC0D}" srcOrd="17" destOrd="0" presId="urn:microsoft.com/office/officeart/2005/8/layout/vList2"/>
    <dgm:cxn modelId="{D2E784A5-8A2B-9846-B1C2-F01B78EAFB2D}" type="presParOf" srcId="{B89BACD3-4CED-AC4B-A140-2D02A67CC1E4}" destId="{64B1C851-FD53-6447-9927-BEA46412BEFC}"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795DA1-370E-488B-9033-3F95E1FFA59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3698A34-B63A-4A14-BE19-F2791B719B7A}">
      <dgm:prSet/>
      <dgm:spPr/>
      <dgm:t>
        <a:bodyPr/>
        <a:lstStyle/>
        <a:p>
          <a:r>
            <a:rPr lang="es-CL" dirty="0"/>
            <a:t>CONSOLIDACIÓN DE APRENDIZAJES </a:t>
          </a:r>
          <a:endParaRPr lang="en-US" dirty="0"/>
        </a:p>
      </dgm:t>
    </dgm:pt>
    <dgm:pt modelId="{B9292D29-8AAA-4398-A2A2-4116A28EE494}" type="parTrans" cxnId="{B1918F35-7561-4C15-8F2D-A89806E15B51}">
      <dgm:prSet/>
      <dgm:spPr/>
      <dgm:t>
        <a:bodyPr/>
        <a:lstStyle/>
        <a:p>
          <a:endParaRPr lang="en-US"/>
        </a:p>
      </dgm:t>
    </dgm:pt>
    <dgm:pt modelId="{A9F7C5E1-4FC3-41E7-B2B6-1C4FA75FF80F}" type="sibTrans" cxnId="{B1918F35-7561-4C15-8F2D-A89806E15B51}">
      <dgm:prSet/>
      <dgm:spPr/>
      <dgm:t>
        <a:bodyPr/>
        <a:lstStyle/>
        <a:p>
          <a:endParaRPr lang="en-US"/>
        </a:p>
      </dgm:t>
    </dgm:pt>
    <dgm:pt modelId="{DE73AE8A-EF55-4705-A9E0-821DB22FD173}">
      <dgm:prSet/>
      <dgm:spPr/>
      <dgm:t>
        <a:bodyPr/>
        <a:lstStyle/>
        <a:p>
          <a:r>
            <a:rPr lang="es-CL" dirty="0"/>
            <a:t>CONTENCIÓN SOCIO-EMOCIONAL </a:t>
          </a:r>
          <a:endParaRPr lang="en-US" dirty="0"/>
        </a:p>
      </dgm:t>
    </dgm:pt>
    <dgm:pt modelId="{40F04018-75F1-4666-BBBD-7C73B5CAAEE4}" type="parTrans" cxnId="{1F779DFB-A79A-413A-994B-215471288276}">
      <dgm:prSet/>
      <dgm:spPr/>
      <dgm:t>
        <a:bodyPr/>
        <a:lstStyle/>
        <a:p>
          <a:endParaRPr lang="en-US"/>
        </a:p>
      </dgm:t>
    </dgm:pt>
    <dgm:pt modelId="{8A1A45B4-F0B5-40BB-A30F-8931AD3EC4AE}" type="sibTrans" cxnId="{1F779DFB-A79A-413A-994B-215471288276}">
      <dgm:prSet/>
      <dgm:spPr/>
      <dgm:t>
        <a:bodyPr/>
        <a:lstStyle/>
        <a:p>
          <a:endParaRPr lang="en-US"/>
        </a:p>
      </dgm:t>
    </dgm:pt>
    <dgm:pt modelId="{629F2EAE-984F-42AF-99FB-FF10CDFF42C2}">
      <dgm:prSet/>
      <dgm:spPr/>
      <dgm:t>
        <a:bodyPr/>
        <a:lstStyle/>
        <a:p>
          <a:r>
            <a:rPr lang="es-CL" dirty="0"/>
            <a:t>MEJORAR RESULTADOS PRUEBAS ESTANDARIZADAS</a:t>
          </a:r>
          <a:endParaRPr lang="en-US" dirty="0"/>
        </a:p>
      </dgm:t>
    </dgm:pt>
    <dgm:pt modelId="{05545815-9051-45E3-A829-571CF5296799}" type="parTrans" cxnId="{19F30BE2-5308-42DD-B64D-514C932E740D}">
      <dgm:prSet/>
      <dgm:spPr/>
      <dgm:t>
        <a:bodyPr/>
        <a:lstStyle/>
        <a:p>
          <a:endParaRPr lang="en-US"/>
        </a:p>
      </dgm:t>
    </dgm:pt>
    <dgm:pt modelId="{9886F878-3649-469F-94C1-1C07845E393B}" type="sibTrans" cxnId="{19F30BE2-5308-42DD-B64D-514C932E740D}">
      <dgm:prSet/>
      <dgm:spPr/>
      <dgm:t>
        <a:bodyPr/>
        <a:lstStyle/>
        <a:p>
          <a:endParaRPr lang="en-US"/>
        </a:p>
      </dgm:t>
    </dgm:pt>
    <dgm:pt modelId="{0A663A42-EB7C-354D-9D1F-8302B1866F04}" type="pres">
      <dgm:prSet presAssocID="{04795DA1-370E-488B-9033-3F95E1FFA591}" presName="linear" presStyleCnt="0">
        <dgm:presLayoutVars>
          <dgm:animLvl val="lvl"/>
          <dgm:resizeHandles val="exact"/>
        </dgm:presLayoutVars>
      </dgm:prSet>
      <dgm:spPr/>
    </dgm:pt>
    <dgm:pt modelId="{4670491C-87E1-2149-A770-E556A5CE3141}" type="pres">
      <dgm:prSet presAssocID="{53698A34-B63A-4A14-BE19-F2791B719B7A}" presName="parentText" presStyleLbl="node1" presStyleIdx="0" presStyleCnt="3">
        <dgm:presLayoutVars>
          <dgm:chMax val="0"/>
          <dgm:bulletEnabled val="1"/>
        </dgm:presLayoutVars>
      </dgm:prSet>
      <dgm:spPr/>
    </dgm:pt>
    <dgm:pt modelId="{DCCA0CBC-A6B9-A044-836A-F926126A512F}" type="pres">
      <dgm:prSet presAssocID="{A9F7C5E1-4FC3-41E7-B2B6-1C4FA75FF80F}" presName="spacer" presStyleCnt="0"/>
      <dgm:spPr/>
    </dgm:pt>
    <dgm:pt modelId="{30DA45DE-B776-E34F-B16C-873AC69E8FD6}" type="pres">
      <dgm:prSet presAssocID="{DE73AE8A-EF55-4705-A9E0-821DB22FD173}" presName="parentText" presStyleLbl="node1" presStyleIdx="1" presStyleCnt="3">
        <dgm:presLayoutVars>
          <dgm:chMax val="0"/>
          <dgm:bulletEnabled val="1"/>
        </dgm:presLayoutVars>
      </dgm:prSet>
      <dgm:spPr/>
    </dgm:pt>
    <dgm:pt modelId="{5B4B565C-BF84-4842-A2A4-8A2AFB2570D8}" type="pres">
      <dgm:prSet presAssocID="{8A1A45B4-F0B5-40BB-A30F-8931AD3EC4AE}" presName="spacer" presStyleCnt="0"/>
      <dgm:spPr/>
    </dgm:pt>
    <dgm:pt modelId="{A5ACCF2A-C346-D948-85DE-DD66E61B175F}" type="pres">
      <dgm:prSet presAssocID="{629F2EAE-984F-42AF-99FB-FF10CDFF42C2}" presName="parentText" presStyleLbl="node1" presStyleIdx="2" presStyleCnt="3">
        <dgm:presLayoutVars>
          <dgm:chMax val="0"/>
          <dgm:bulletEnabled val="1"/>
        </dgm:presLayoutVars>
      </dgm:prSet>
      <dgm:spPr/>
    </dgm:pt>
  </dgm:ptLst>
  <dgm:cxnLst>
    <dgm:cxn modelId="{E9DE112B-86E5-4240-85EA-9A23776628D9}" type="presOf" srcId="{DE73AE8A-EF55-4705-A9E0-821DB22FD173}" destId="{30DA45DE-B776-E34F-B16C-873AC69E8FD6}" srcOrd="0" destOrd="0" presId="urn:microsoft.com/office/officeart/2005/8/layout/vList2"/>
    <dgm:cxn modelId="{B1918F35-7561-4C15-8F2D-A89806E15B51}" srcId="{04795DA1-370E-488B-9033-3F95E1FFA591}" destId="{53698A34-B63A-4A14-BE19-F2791B719B7A}" srcOrd="0" destOrd="0" parTransId="{B9292D29-8AAA-4398-A2A2-4116A28EE494}" sibTransId="{A9F7C5E1-4FC3-41E7-B2B6-1C4FA75FF80F}"/>
    <dgm:cxn modelId="{938AF44B-C8C1-8545-A7BA-28609C4A36E9}" type="presOf" srcId="{04795DA1-370E-488B-9033-3F95E1FFA591}" destId="{0A663A42-EB7C-354D-9D1F-8302B1866F04}" srcOrd="0" destOrd="0" presId="urn:microsoft.com/office/officeart/2005/8/layout/vList2"/>
    <dgm:cxn modelId="{2897ED7D-3BC9-AE4A-809C-18956BBBEC4C}" type="presOf" srcId="{629F2EAE-984F-42AF-99FB-FF10CDFF42C2}" destId="{A5ACCF2A-C346-D948-85DE-DD66E61B175F}" srcOrd="0" destOrd="0" presId="urn:microsoft.com/office/officeart/2005/8/layout/vList2"/>
    <dgm:cxn modelId="{5622D0B0-84F2-364A-B385-5C25BF757B89}" type="presOf" srcId="{53698A34-B63A-4A14-BE19-F2791B719B7A}" destId="{4670491C-87E1-2149-A770-E556A5CE3141}" srcOrd="0" destOrd="0" presId="urn:microsoft.com/office/officeart/2005/8/layout/vList2"/>
    <dgm:cxn modelId="{19F30BE2-5308-42DD-B64D-514C932E740D}" srcId="{04795DA1-370E-488B-9033-3F95E1FFA591}" destId="{629F2EAE-984F-42AF-99FB-FF10CDFF42C2}" srcOrd="2" destOrd="0" parTransId="{05545815-9051-45E3-A829-571CF5296799}" sibTransId="{9886F878-3649-469F-94C1-1C07845E393B}"/>
    <dgm:cxn modelId="{1F779DFB-A79A-413A-994B-215471288276}" srcId="{04795DA1-370E-488B-9033-3F95E1FFA591}" destId="{DE73AE8A-EF55-4705-A9E0-821DB22FD173}" srcOrd="1" destOrd="0" parTransId="{40F04018-75F1-4666-BBBD-7C73B5CAAEE4}" sibTransId="{8A1A45B4-F0B5-40BB-A30F-8931AD3EC4AE}"/>
    <dgm:cxn modelId="{0A9B49C5-36F3-C347-8F77-882E1D4E74CE}" type="presParOf" srcId="{0A663A42-EB7C-354D-9D1F-8302B1866F04}" destId="{4670491C-87E1-2149-A770-E556A5CE3141}" srcOrd="0" destOrd="0" presId="urn:microsoft.com/office/officeart/2005/8/layout/vList2"/>
    <dgm:cxn modelId="{EEBC6AB3-ECBE-D242-A41F-DF4C958A1291}" type="presParOf" srcId="{0A663A42-EB7C-354D-9D1F-8302B1866F04}" destId="{DCCA0CBC-A6B9-A044-836A-F926126A512F}" srcOrd="1" destOrd="0" presId="urn:microsoft.com/office/officeart/2005/8/layout/vList2"/>
    <dgm:cxn modelId="{1ACC9BC7-C46A-8248-B470-6E0A7E77CE70}" type="presParOf" srcId="{0A663A42-EB7C-354D-9D1F-8302B1866F04}" destId="{30DA45DE-B776-E34F-B16C-873AC69E8FD6}" srcOrd="2" destOrd="0" presId="urn:microsoft.com/office/officeart/2005/8/layout/vList2"/>
    <dgm:cxn modelId="{6F27F215-F3DC-F34C-B314-82C8D6057F34}" type="presParOf" srcId="{0A663A42-EB7C-354D-9D1F-8302B1866F04}" destId="{5B4B565C-BF84-4842-A2A4-8A2AFB2570D8}" srcOrd="3" destOrd="0" presId="urn:microsoft.com/office/officeart/2005/8/layout/vList2"/>
    <dgm:cxn modelId="{619E4F1A-6BD9-2F4B-B375-5F5114FE86EF}" type="presParOf" srcId="{0A663A42-EB7C-354D-9D1F-8302B1866F04}" destId="{A5ACCF2A-C346-D948-85DE-DD66E61B175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3322E-4338-F948-B8EF-1669A9399532}">
      <dsp:nvSpPr>
        <dsp:cNvPr id="0" name=""/>
        <dsp:cNvSpPr/>
      </dsp:nvSpPr>
      <dsp:spPr>
        <a:xfrm>
          <a:off x="0" y="1235912"/>
          <a:ext cx="1810362" cy="108621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L" sz="1500" kern="1200"/>
            <a:t>DIRECTOR</a:t>
          </a:r>
          <a:endParaRPr lang="en-US" sz="1500" kern="1200"/>
        </a:p>
      </dsp:txBody>
      <dsp:txXfrm>
        <a:off x="0" y="1235912"/>
        <a:ext cx="1810362" cy="1086217"/>
      </dsp:txXfrm>
    </dsp:sp>
    <dsp:sp modelId="{CE19E12E-EA30-9A4D-8E23-366FD03DAF90}">
      <dsp:nvSpPr>
        <dsp:cNvPr id="0" name=""/>
        <dsp:cNvSpPr/>
      </dsp:nvSpPr>
      <dsp:spPr>
        <a:xfrm>
          <a:off x="1991398" y="1235912"/>
          <a:ext cx="1810362" cy="108621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L" sz="1500" kern="1200"/>
            <a:t>REPRESENTANTE SOSTENEDORA</a:t>
          </a:r>
          <a:endParaRPr lang="en-US" sz="1500" kern="1200"/>
        </a:p>
      </dsp:txBody>
      <dsp:txXfrm>
        <a:off x="1991398" y="1235912"/>
        <a:ext cx="1810362" cy="1086217"/>
      </dsp:txXfrm>
    </dsp:sp>
    <dsp:sp modelId="{9B33985A-E942-2344-AB7B-778EFCCB0374}">
      <dsp:nvSpPr>
        <dsp:cNvPr id="0" name=""/>
        <dsp:cNvSpPr/>
      </dsp:nvSpPr>
      <dsp:spPr>
        <a:xfrm>
          <a:off x="3982796" y="1235912"/>
          <a:ext cx="1810362" cy="108621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L" sz="1500" kern="1200"/>
            <a:t>REPRESENTANTE DOCENTES</a:t>
          </a:r>
          <a:endParaRPr lang="en-US" sz="1500" kern="1200"/>
        </a:p>
      </dsp:txBody>
      <dsp:txXfrm>
        <a:off x="3982796" y="1235912"/>
        <a:ext cx="1810362" cy="1086217"/>
      </dsp:txXfrm>
    </dsp:sp>
    <dsp:sp modelId="{5572AE0F-89EB-2643-B2A3-3418A8660CF2}">
      <dsp:nvSpPr>
        <dsp:cNvPr id="0" name=""/>
        <dsp:cNvSpPr/>
      </dsp:nvSpPr>
      <dsp:spPr>
        <a:xfrm>
          <a:off x="0" y="2503165"/>
          <a:ext cx="1810362" cy="108621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L" sz="1500" kern="1200"/>
            <a:t>PRESIDENTA CGPYA.</a:t>
          </a:r>
          <a:endParaRPr lang="en-US" sz="1500" kern="1200"/>
        </a:p>
      </dsp:txBody>
      <dsp:txXfrm>
        <a:off x="0" y="2503165"/>
        <a:ext cx="1810362" cy="1086217"/>
      </dsp:txXfrm>
    </dsp:sp>
    <dsp:sp modelId="{0E6E8610-FBE6-3B4C-89A3-5F3BAB66215B}">
      <dsp:nvSpPr>
        <dsp:cNvPr id="0" name=""/>
        <dsp:cNvSpPr/>
      </dsp:nvSpPr>
      <dsp:spPr>
        <a:xfrm>
          <a:off x="1991398" y="2503165"/>
          <a:ext cx="1810362" cy="108621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L" sz="1500" kern="1200"/>
            <a:t>PRESIDENTA CECCJ</a:t>
          </a:r>
          <a:endParaRPr lang="en-US" sz="1500" kern="1200"/>
        </a:p>
      </dsp:txBody>
      <dsp:txXfrm>
        <a:off x="1991398" y="2503165"/>
        <a:ext cx="1810362" cy="1086217"/>
      </dsp:txXfrm>
    </dsp:sp>
    <dsp:sp modelId="{77FCB233-8A69-8E48-B701-0826B0CDBE6D}">
      <dsp:nvSpPr>
        <dsp:cNvPr id="0" name=""/>
        <dsp:cNvSpPr/>
      </dsp:nvSpPr>
      <dsp:spPr>
        <a:xfrm>
          <a:off x="3982796" y="2503165"/>
          <a:ext cx="1810362" cy="108621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L" sz="1500" kern="1200"/>
            <a:t>JEFATURAS TÉCNICAS BÁSICA Y MEDIA</a:t>
          </a:r>
          <a:endParaRPr lang="en-US" sz="1500" kern="1200"/>
        </a:p>
      </dsp:txBody>
      <dsp:txXfrm>
        <a:off x="3982796" y="2503165"/>
        <a:ext cx="1810362" cy="1086217"/>
      </dsp:txXfrm>
    </dsp:sp>
    <dsp:sp modelId="{EA24030E-7E96-7345-B53C-F67AF405E178}">
      <dsp:nvSpPr>
        <dsp:cNvPr id="0" name=""/>
        <dsp:cNvSpPr/>
      </dsp:nvSpPr>
      <dsp:spPr>
        <a:xfrm>
          <a:off x="0" y="3770419"/>
          <a:ext cx="1810362" cy="108621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L" sz="1500" kern="1200"/>
            <a:t>ENCARGADA DE CONVIVENCIA ESCOLAR </a:t>
          </a:r>
          <a:endParaRPr lang="en-US" sz="1500" kern="1200"/>
        </a:p>
      </dsp:txBody>
      <dsp:txXfrm>
        <a:off x="0" y="3770419"/>
        <a:ext cx="1810362" cy="1086217"/>
      </dsp:txXfrm>
    </dsp:sp>
    <dsp:sp modelId="{FC7BDA46-8919-1E40-9E64-97D603629AC3}">
      <dsp:nvSpPr>
        <dsp:cNvPr id="0" name=""/>
        <dsp:cNvSpPr/>
      </dsp:nvSpPr>
      <dsp:spPr>
        <a:xfrm>
          <a:off x="1991398" y="3770419"/>
          <a:ext cx="1810362" cy="108621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L" sz="1500" kern="1200" dirty="0"/>
            <a:t>COORDINADORA P.I.E.</a:t>
          </a:r>
          <a:endParaRPr lang="en-US" sz="1500" kern="1200" dirty="0"/>
        </a:p>
      </dsp:txBody>
      <dsp:txXfrm>
        <a:off x="1991398" y="3770419"/>
        <a:ext cx="1810362" cy="1086217"/>
      </dsp:txXfrm>
    </dsp:sp>
    <dsp:sp modelId="{058363FC-998A-3740-B221-20D02225248A}">
      <dsp:nvSpPr>
        <dsp:cNvPr id="0" name=""/>
        <dsp:cNvSpPr/>
      </dsp:nvSpPr>
      <dsp:spPr>
        <a:xfrm>
          <a:off x="3982796" y="3770419"/>
          <a:ext cx="1810362" cy="108621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REPRESENTANTE DE LOS ASISTENTES DE LA EDUCACIÓN</a:t>
          </a:r>
        </a:p>
      </dsp:txBody>
      <dsp:txXfrm>
        <a:off x="3982796" y="3770419"/>
        <a:ext cx="1810362" cy="10862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2B6F4-C3B7-AE4A-9984-0C1B9BB6B384}">
      <dsp:nvSpPr>
        <dsp:cNvPr id="0" name=""/>
        <dsp:cNvSpPr/>
      </dsp:nvSpPr>
      <dsp:spPr>
        <a:xfrm>
          <a:off x="0" y="4623"/>
          <a:ext cx="5793159" cy="7150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dirty="0"/>
            <a:t>CONSTITUCIÓN CONSEJO ESCOLAR.</a:t>
          </a:r>
          <a:endParaRPr lang="en-US" sz="1800" kern="1200" dirty="0"/>
        </a:p>
      </dsp:txBody>
      <dsp:txXfrm>
        <a:off x="34906" y="39529"/>
        <a:ext cx="5723347" cy="645240"/>
      </dsp:txXfrm>
    </dsp:sp>
    <dsp:sp modelId="{FCB06121-BEE1-9E4D-942B-0C9DB6719D9D}">
      <dsp:nvSpPr>
        <dsp:cNvPr id="0" name=""/>
        <dsp:cNvSpPr/>
      </dsp:nvSpPr>
      <dsp:spPr>
        <a:xfrm>
          <a:off x="0" y="771516"/>
          <a:ext cx="5793159" cy="71505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dirty="0"/>
            <a:t>ANÁLISIS DE RESULTADOS ACADÉMICOS 2023.</a:t>
          </a:r>
          <a:endParaRPr lang="en-US" sz="1800" kern="1200" dirty="0"/>
        </a:p>
      </dsp:txBody>
      <dsp:txXfrm>
        <a:off x="34906" y="806422"/>
        <a:ext cx="5723347" cy="645240"/>
      </dsp:txXfrm>
    </dsp:sp>
    <dsp:sp modelId="{4E8590DD-B93C-FC47-85CD-B5F8F5CF90D7}">
      <dsp:nvSpPr>
        <dsp:cNvPr id="0" name=""/>
        <dsp:cNvSpPr/>
      </dsp:nvSpPr>
      <dsp:spPr>
        <a:xfrm>
          <a:off x="0" y="1538408"/>
          <a:ext cx="5793159" cy="71505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dirty="0"/>
            <a:t>CUMPLIMIENTOS Y COBERTURAS CALENDARIO ESCOLAR.</a:t>
          </a:r>
          <a:endParaRPr lang="en-US" sz="1800" kern="1200" dirty="0"/>
        </a:p>
      </dsp:txBody>
      <dsp:txXfrm>
        <a:off x="34906" y="1573314"/>
        <a:ext cx="5723347" cy="645240"/>
      </dsp:txXfrm>
    </dsp:sp>
    <dsp:sp modelId="{B9E48842-186F-B84D-86DF-2B2AA25064D1}">
      <dsp:nvSpPr>
        <dsp:cNvPr id="0" name=""/>
        <dsp:cNvSpPr/>
      </dsp:nvSpPr>
      <dsp:spPr>
        <a:xfrm>
          <a:off x="0" y="2305301"/>
          <a:ext cx="5793159" cy="71505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a:t>CUENTA PÚBLICA: INVERSIONES, COSTOS Y AVANCES DEL ESTABLECIMIENTO.</a:t>
          </a:r>
          <a:endParaRPr lang="en-US" sz="1800" kern="1200"/>
        </a:p>
      </dsp:txBody>
      <dsp:txXfrm>
        <a:off x="34906" y="2340207"/>
        <a:ext cx="5723347" cy="645240"/>
      </dsp:txXfrm>
    </dsp:sp>
    <dsp:sp modelId="{8EF6D100-B427-684C-9C55-D483389E7266}">
      <dsp:nvSpPr>
        <dsp:cNvPr id="0" name=""/>
        <dsp:cNvSpPr/>
      </dsp:nvSpPr>
      <dsp:spPr>
        <a:xfrm>
          <a:off x="0" y="3072194"/>
          <a:ext cx="5793159" cy="71505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a:t>INFORME TÉCNICO DE EVALUACIÓN ANUAL P.I.E.</a:t>
          </a:r>
          <a:endParaRPr lang="en-US" sz="1800" kern="1200"/>
        </a:p>
      </dsp:txBody>
      <dsp:txXfrm>
        <a:off x="34906" y="3107100"/>
        <a:ext cx="5723347" cy="645240"/>
      </dsp:txXfrm>
    </dsp:sp>
    <dsp:sp modelId="{FFB5170D-3D9C-CA47-917B-3E0B10683AA8}">
      <dsp:nvSpPr>
        <dsp:cNvPr id="0" name=""/>
        <dsp:cNvSpPr/>
      </dsp:nvSpPr>
      <dsp:spPr>
        <a:xfrm>
          <a:off x="0" y="3839087"/>
          <a:ext cx="5793159" cy="7150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dirty="0"/>
            <a:t>EVALUACIÓN PME 2023.</a:t>
          </a:r>
          <a:endParaRPr lang="en-US" sz="1800" kern="1200" dirty="0"/>
        </a:p>
      </dsp:txBody>
      <dsp:txXfrm>
        <a:off x="34906" y="3873993"/>
        <a:ext cx="5723347" cy="645240"/>
      </dsp:txXfrm>
    </dsp:sp>
    <dsp:sp modelId="{8528D3ED-0E9C-E547-9062-93E1B4F5D0F0}">
      <dsp:nvSpPr>
        <dsp:cNvPr id="0" name=""/>
        <dsp:cNvSpPr/>
      </dsp:nvSpPr>
      <dsp:spPr>
        <a:xfrm>
          <a:off x="0" y="4605980"/>
          <a:ext cx="5793159" cy="71505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a:t>PRESENTACIÓN DE ROLES DE FUNCIONARIOS.</a:t>
          </a:r>
          <a:endParaRPr lang="en-US" sz="1800" kern="1200"/>
        </a:p>
      </dsp:txBody>
      <dsp:txXfrm>
        <a:off x="34906" y="4640886"/>
        <a:ext cx="5723347" cy="645240"/>
      </dsp:txXfrm>
    </dsp:sp>
    <dsp:sp modelId="{38B007F3-9926-6F4E-9581-7ECE928825F1}">
      <dsp:nvSpPr>
        <dsp:cNvPr id="0" name=""/>
        <dsp:cNvSpPr/>
      </dsp:nvSpPr>
      <dsp:spPr>
        <a:xfrm>
          <a:off x="0" y="5372872"/>
          <a:ext cx="5793159" cy="71505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dirty="0"/>
            <a:t>ACUERDOS DE CONSEJO ESCOLAR Y FUNCIONAMIENTO PRÓXIMAS SESIONES.</a:t>
          </a:r>
          <a:endParaRPr lang="en-US" sz="1800" kern="1200" dirty="0"/>
        </a:p>
      </dsp:txBody>
      <dsp:txXfrm>
        <a:off x="34906" y="5407778"/>
        <a:ext cx="5723347" cy="645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6DFAF-0573-7B43-8516-BC71D9961C74}">
      <dsp:nvSpPr>
        <dsp:cNvPr id="0" name=""/>
        <dsp:cNvSpPr/>
      </dsp:nvSpPr>
      <dsp:spPr>
        <a:xfrm>
          <a:off x="0" y="243708"/>
          <a:ext cx="5793159" cy="180501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CL" sz="3300" kern="1200"/>
            <a:t>ACTA DE CONSTITUCIÓN DEL CONSEJO ESCOLAR </a:t>
          </a:r>
          <a:endParaRPr lang="en-US" sz="3300" kern="1200"/>
        </a:p>
      </dsp:txBody>
      <dsp:txXfrm>
        <a:off x="88114" y="331822"/>
        <a:ext cx="5616931" cy="1628789"/>
      </dsp:txXfrm>
    </dsp:sp>
    <dsp:sp modelId="{85D0EE95-E313-D446-9D3E-D6EBD65223E5}">
      <dsp:nvSpPr>
        <dsp:cNvPr id="0" name=""/>
        <dsp:cNvSpPr/>
      </dsp:nvSpPr>
      <dsp:spPr>
        <a:xfrm>
          <a:off x="0" y="2143765"/>
          <a:ext cx="5793159" cy="1805017"/>
        </a:xfrm>
        <a:prstGeom prst="roundRect">
          <a:avLst/>
        </a:prstGeom>
        <a:solidFill>
          <a:schemeClr val="accent2">
            <a:hueOff val="739206"/>
            <a:satOff val="-160"/>
            <a:lumOff val="3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CL" sz="3300" kern="1200"/>
            <a:t>PARTICIPACIÓN DE LOS REPRESENTANTES.</a:t>
          </a:r>
          <a:endParaRPr lang="en-US" sz="3300" kern="1200"/>
        </a:p>
      </dsp:txBody>
      <dsp:txXfrm>
        <a:off x="88114" y="2231879"/>
        <a:ext cx="5616931" cy="1628789"/>
      </dsp:txXfrm>
    </dsp:sp>
    <dsp:sp modelId="{FF1CB792-4A1D-8547-91C5-96863EE6F88C}">
      <dsp:nvSpPr>
        <dsp:cNvPr id="0" name=""/>
        <dsp:cNvSpPr/>
      </dsp:nvSpPr>
      <dsp:spPr>
        <a:xfrm>
          <a:off x="0" y="4043823"/>
          <a:ext cx="5793159" cy="1805017"/>
        </a:xfrm>
        <a:prstGeom prst="roundRect">
          <a:avLst/>
        </a:prstGeom>
        <a:solidFill>
          <a:schemeClr val="accent2">
            <a:hueOff val="1478413"/>
            <a:satOff val="-320"/>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CL" sz="3300" kern="1200"/>
            <a:t>ACTA ENVIADA VÍA OFICIO A OFICINA DE PARTES DEPROV. CHOAPA.</a:t>
          </a:r>
          <a:endParaRPr lang="en-US" sz="3300" kern="1200"/>
        </a:p>
      </dsp:txBody>
      <dsp:txXfrm>
        <a:off x="88114" y="4131937"/>
        <a:ext cx="5616931" cy="16287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F4905-5F36-CD4A-BF45-5AA301844ED6}">
      <dsp:nvSpPr>
        <dsp:cNvPr id="0" name=""/>
        <dsp:cNvSpPr/>
      </dsp:nvSpPr>
      <dsp:spPr>
        <a:xfrm>
          <a:off x="0" y="38484"/>
          <a:ext cx="10722932"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CL" sz="2700" kern="1200" dirty="0"/>
            <a:t>JULY CHAMORRO AVILÉS / PK</a:t>
          </a:r>
          <a:endParaRPr lang="en-US" sz="2700" kern="1200" dirty="0"/>
        </a:p>
      </dsp:txBody>
      <dsp:txXfrm>
        <a:off x="31613" y="70097"/>
        <a:ext cx="10659706" cy="584369"/>
      </dsp:txXfrm>
    </dsp:sp>
    <dsp:sp modelId="{7BC6D6DE-279E-5746-B90C-18AE65D3BB97}">
      <dsp:nvSpPr>
        <dsp:cNvPr id="0" name=""/>
        <dsp:cNvSpPr/>
      </dsp:nvSpPr>
      <dsp:spPr>
        <a:xfrm>
          <a:off x="0" y="763839"/>
          <a:ext cx="10722932"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CL" sz="2700" kern="1200"/>
            <a:t>YANNINA NÚÑEZ NÚÑEZ/ K</a:t>
          </a:r>
          <a:endParaRPr lang="en-US" sz="2700" kern="1200"/>
        </a:p>
      </dsp:txBody>
      <dsp:txXfrm>
        <a:off x="31613" y="795452"/>
        <a:ext cx="10659706" cy="584369"/>
      </dsp:txXfrm>
    </dsp:sp>
    <dsp:sp modelId="{B9745CF9-A627-254F-AF8D-37C3DC1BD656}">
      <dsp:nvSpPr>
        <dsp:cNvPr id="0" name=""/>
        <dsp:cNvSpPr/>
      </dsp:nvSpPr>
      <dsp:spPr>
        <a:xfrm>
          <a:off x="0" y="1489194"/>
          <a:ext cx="10722932"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CL" sz="2700" kern="1200" dirty="0"/>
            <a:t>JESSENIA TELLO LAYANA  / 1º BÁSICO</a:t>
          </a:r>
          <a:endParaRPr lang="en-US" sz="2700" kern="1200" dirty="0"/>
        </a:p>
      </dsp:txBody>
      <dsp:txXfrm>
        <a:off x="31613" y="1520807"/>
        <a:ext cx="10659706" cy="584369"/>
      </dsp:txXfrm>
    </dsp:sp>
    <dsp:sp modelId="{E10A16F7-1911-A148-BA68-7671AC68E77F}">
      <dsp:nvSpPr>
        <dsp:cNvPr id="0" name=""/>
        <dsp:cNvSpPr/>
      </dsp:nvSpPr>
      <dsp:spPr>
        <a:xfrm>
          <a:off x="0" y="2214549"/>
          <a:ext cx="10722932"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CL" sz="2700" kern="1200" dirty="0"/>
            <a:t>ORIANA BASUALDO VERGARA / 2º BÁSICO </a:t>
          </a:r>
          <a:endParaRPr lang="en-US" sz="2700" kern="1200" dirty="0"/>
        </a:p>
      </dsp:txBody>
      <dsp:txXfrm>
        <a:off x="31613" y="2246162"/>
        <a:ext cx="10659706" cy="584369"/>
      </dsp:txXfrm>
    </dsp:sp>
    <dsp:sp modelId="{2A3F5D63-8A73-7A4A-B71C-668C54140C48}">
      <dsp:nvSpPr>
        <dsp:cNvPr id="0" name=""/>
        <dsp:cNvSpPr/>
      </dsp:nvSpPr>
      <dsp:spPr>
        <a:xfrm>
          <a:off x="0" y="2939904"/>
          <a:ext cx="10722932"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CL" sz="2700" kern="1200"/>
            <a:t>PILAR ASTARGO SANTANDER / 3º BÁSICO</a:t>
          </a:r>
          <a:endParaRPr lang="en-US" sz="2700" kern="1200"/>
        </a:p>
      </dsp:txBody>
      <dsp:txXfrm>
        <a:off x="31613" y="2971517"/>
        <a:ext cx="10659706" cy="584369"/>
      </dsp:txXfrm>
    </dsp:sp>
    <dsp:sp modelId="{BEA2E6EC-C2EF-484E-8A21-87978BE893F5}">
      <dsp:nvSpPr>
        <dsp:cNvPr id="0" name=""/>
        <dsp:cNvSpPr/>
      </dsp:nvSpPr>
      <dsp:spPr>
        <a:xfrm>
          <a:off x="0" y="3665259"/>
          <a:ext cx="10722932"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CL" sz="2700" kern="1200" dirty="0"/>
            <a:t>ISABEL AGUILERA DURÁN/ 4º BÁSICO</a:t>
          </a:r>
          <a:endParaRPr lang="en-US" sz="2700" kern="1200" dirty="0"/>
        </a:p>
      </dsp:txBody>
      <dsp:txXfrm>
        <a:off x="31613" y="3696872"/>
        <a:ext cx="10659706" cy="5843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53337-D77C-AB48-9AA3-D9D2682635F2}">
      <dsp:nvSpPr>
        <dsp:cNvPr id="0" name=""/>
        <dsp:cNvSpPr/>
      </dsp:nvSpPr>
      <dsp:spPr>
        <a:xfrm>
          <a:off x="0" y="25523"/>
          <a:ext cx="10722932"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dirty="0"/>
            <a:t>SEBASTIÁN CORREA / 5º BÁSICO</a:t>
          </a:r>
          <a:endParaRPr lang="en-US" sz="1800" kern="1200" dirty="0"/>
        </a:p>
      </dsp:txBody>
      <dsp:txXfrm>
        <a:off x="21075" y="46598"/>
        <a:ext cx="10680782" cy="389580"/>
      </dsp:txXfrm>
    </dsp:sp>
    <dsp:sp modelId="{4CD1B053-C8BD-D94C-9AFB-D3D8ED37FE6F}">
      <dsp:nvSpPr>
        <dsp:cNvPr id="0" name=""/>
        <dsp:cNvSpPr/>
      </dsp:nvSpPr>
      <dsp:spPr>
        <a:xfrm>
          <a:off x="0" y="509093"/>
          <a:ext cx="10722932"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dirty="0"/>
            <a:t>RONY ROJAS ÁLVAREZ / 6º BÁSICO</a:t>
          </a:r>
          <a:endParaRPr lang="en-US" sz="1800" kern="1200" dirty="0"/>
        </a:p>
      </dsp:txBody>
      <dsp:txXfrm>
        <a:off x="21075" y="530168"/>
        <a:ext cx="10680782" cy="389580"/>
      </dsp:txXfrm>
    </dsp:sp>
    <dsp:sp modelId="{D65942CF-5581-CC48-8A07-89D8C713DC8E}">
      <dsp:nvSpPr>
        <dsp:cNvPr id="0" name=""/>
        <dsp:cNvSpPr/>
      </dsp:nvSpPr>
      <dsp:spPr>
        <a:xfrm>
          <a:off x="0" y="992663"/>
          <a:ext cx="10722932"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dirty="0"/>
            <a:t>SANDRA OSSANDON / 7º BÁSICO</a:t>
          </a:r>
          <a:endParaRPr lang="en-US" sz="1800" kern="1200" dirty="0"/>
        </a:p>
      </dsp:txBody>
      <dsp:txXfrm>
        <a:off x="21075" y="1013738"/>
        <a:ext cx="10680782" cy="389580"/>
      </dsp:txXfrm>
    </dsp:sp>
    <dsp:sp modelId="{8E0ACCEE-3180-104C-8C2D-A1F23098F66B}">
      <dsp:nvSpPr>
        <dsp:cNvPr id="0" name=""/>
        <dsp:cNvSpPr/>
      </dsp:nvSpPr>
      <dsp:spPr>
        <a:xfrm>
          <a:off x="0" y="1476233"/>
          <a:ext cx="10722932"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dirty="0"/>
            <a:t>ANDREA SANTANDER / 8° BÁSICO</a:t>
          </a:r>
          <a:endParaRPr lang="en-US" sz="1800" kern="1200" dirty="0"/>
        </a:p>
      </dsp:txBody>
      <dsp:txXfrm>
        <a:off x="21075" y="1497308"/>
        <a:ext cx="10680782" cy="389580"/>
      </dsp:txXfrm>
    </dsp:sp>
    <dsp:sp modelId="{2A2FB5D8-3CD8-6647-8116-49F343251C22}">
      <dsp:nvSpPr>
        <dsp:cNvPr id="0" name=""/>
        <dsp:cNvSpPr/>
      </dsp:nvSpPr>
      <dsp:spPr>
        <a:xfrm>
          <a:off x="0" y="1959803"/>
          <a:ext cx="10722932"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dirty="0"/>
            <a:t>ANA BELÉN ROJAS / PRIMERO MEDIO</a:t>
          </a:r>
          <a:endParaRPr lang="en-US" sz="1800" kern="1200" dirty="0"/>
        </a:p>
      </dsp:txBody>
      <dsp:txXfrm>
        <a:off x="21075" y="1980878"/>
        <a:ext cx="10680782" cy="389580"/>
      </dsp:txXfrm>
    </dsp:sp>
    <dsp:sp modelId="{B9244871-F1C6-1540-BCF5-862778B1F21D}">
      <dsp:nvSpPr>
        <dsp:cNvPr id="0" name=""/>
        <dsp:cNvSpPr/>
      </dsp:nvSpPr>
      <dsp:spPr>
        <a:xfrm>
          <a:off x="0" y="2443374"/>
          <a:ext cx="10722932"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dirty="0"/>
            <a:t>ANA MÁRÍA NÚÑEZ/ SEGUNDO MEDIO</a:t>
          </a:r>
          <a:endParaRPr lang="en-US" sz="1800" kern="1200" dirty="0"/>
        </a:p>
      </dsp:txBody>
      <dsp:txXfrm>
        <a:off x="21075" y="2464449"/>
        <a:ext cx="10680782" cy="389580"/>
      </dsp:txXfrm>
    </dsp:sp>
    <dsp:sp modelId="{636F8BBB-7E8D-4943-B3F1-30F5FB9D0850}">
      <dsp:nvSpPr>
        <dsp:cNvPr id="0" name=""/>
        <dsp:cNvSpPr/>
      </dsp:nvSpPr>
      <dsp:spPr>
        <a:xfrm>
          <a:off x="0" y="2926944"/>
          <a:ext cx="10722932"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dirty="0"/>
            <a:t>ROCÍO ROJAS/ TERCERO MEDIO </a:t>
          </a:r>
          <a:endParaRPr lang="en-US" sz="1800" kern="1200" dirty="0"/>
        </a:p>
      </dsp:txBody>
      <dsp:txXfrm>
        <a:off x="21075" y="2948019"/>
        <a:ext cx="10680782" cy="389580"/>
      </dsp:txXfrm>
    </dsp:sp>
    <dsp:sp modelId="{3A83FAE0-F34A-904D-A5DB-A9EC9B7E2485}">
      <dsp:nvSpPr>
        <dsp:cNvPr id="0" name=""/>
        <dsp:cNvSpPr/>
      </dsp:nvSpPr>
      <dsp:spPr>
        <a:xfrm>
          <a:off x="0" y="3410514"/>
          <a:ext cx="10722932"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dirty="0"/>
            <a:t>VIVIAN GONZÁLEZ / CUARTO MEDIO </a:t>
          </a:r>
          <a:endParaRPr lang="en-US" sz="1800" kern="1200" dirty="0"/>
        </a:p>
      </dsp:txBody>
      <dsp:txXfrm>
        <a:off x="21075" y="3431589"/>
        <a:ext cx="10680782" cy="389580"/>
      </dsp:txXfrm>
    </dsp:sp>
    <dsp:sp modelId="{55828FE4-A551-C74F-9BC8-BC91736DD818}">
      <dsp:nvSpPr>
        <dsp:cNvPr id="0" name=""/>
        <dsp:cNvSpPr/>
      </dsp:nvSpPr>
      <dsp:spPr>
        <a:xfrm>
          <a:off x="0" y="3894084"/>
          <a:ext cx="10722932"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kern="1200" dirty="0"/>
        </a:p>
      </dsp:txBody>
      <dsp:txXfrm>
        <a:off x="21075" y="3915159"/>
        <a:ext cx="10680782" cy="3895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D1B8B-8EC5-5A43-BF42-71245AC27048}">
      <dsp:nvSpPr>
        <dsp:cNvPr id="0" name=""/>
        <dsp:cNvSpPr/>
      </dsp:nvSpPr>
      <dsp:spPr>
        <a:xfrm>
          <a:off x="0" y="397808"/>
          <a:ext cx="10722932"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s-CL" sz="3400" kern="1200" dirty="0"/>
            <a:t>MARCO MONTENEGRO/ PROFESOR DE ED. FÍSICA</a:t>
          </a:r>
          <a:endParaRPr lang="en-US" sz="3400" kern="1200" dirty="0"/>
        </a:p>
      </dsp:txBody>
      <dsp:txXfrm>
        <a:off x="39809" y="437617"/>
        <a:ext cx="10643314" cy="735872"/>
      </dsp:txXfrm>
    </dsp:sp>
    <dsp:sp modelId="{60AC571E-6027-6747-818C-9613055485DF}">
      <dsp:nvSpPr>
        <dsp:cNvPr id="0" name=""/>
        <dsp:cNvSpPr/>
      </dsp:nvSpPr>
      <dsp:spPr>
        <a:xfrm>
          <a:off x="0" y="1311219"/>
          <a:ext cx="10722932"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s-CL" sz="3400" kern="1200" dirty="0"/>
            <a:t>YISSEL PEREIRA/ PROFESORA DE INGLÉS </a:t>
          </a:r>
          <a:endParaRPr lang="en-US" sz="3400" kern="1200" dirty="0"/>
        </a:p>
      </dsp:txBody>
      <dsp:txXfrm>
        <a:off x="39809" y="1351028"/>
        <a:ext cx="10643314" cy="735872"/>
      </dsp:txXfrm>
    </dsp:sp>
    <dsp:sp modelId="{2C3D78B2-6890-9046-B305-BE83DE56634C}">
      <dsp:nvSpPr>
        <dsp:cNvPr id="0" name=""/>
        <dsp:cNvSpPr/>
      </dsp:nvSpPr>
      <dsp:spPr>
        <a:xfrm>
          <a:off x="0" y="2224629"/>
          <a:ext cx="10722932"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s-CL" sz="3400" kern="1200" dirty="0"/>
            <a:t>JORGE GUERRA/ PROFESOR DE QUÍMICA</a:t>
          </a:r>
          <a:endParaRPr lang="en-US" sz="3400" kern="1200" dirty="0"/>
        </a:p>
      </dsp:txBody>
      <dsp:txXfrm>
        <a:off x="39809" y="2264438"/>
        <a:ext cx="10643314" cy="735872"/>
      </dsp:txXfrm>
    </dsp:sp>
    <dsp:sp modelId="{9A62D75D-B087-864E-BBEA-71E3AAED907A}">
      <dsp:nvSpPr>
        <dsp:cNvPr id="0" name=""/>
        <dsp:cNvSpPr/>
      </dsp:nvSpPr>
      <dsp:spPr>
        <a:xfrm>
          <a:off x="0" y="3138039"/>
          <a:ext cx="10722932" cy="815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s-CL" sz="3400" kern="1200" dirty="0"/>
            <a:t>OSCAR GONZÁLEZ/ PROFESOR DE LENGUAJE </a:t>
          </a:r>
          <a:endParaRPr lang="en-US" sz="3400" kern="1200" dirty="0"/>
        </a:p>
      </dsp:txBody>
      <dsp:txXfrm>
        <a:off x="39809" y="3177848"/>
        <a:ext cx="10643314" cy="7358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33E67-36D3-094C-B9C0-E7648E4A09EB}">
      <dsp:nvSpPr>
        <dsp:cNvPr id="0" name=""/>
        <dsp:cNvSpPr/>
      </dsp:nvSpPr>
      <dsp:spPr>
        <a:xfrm>
          <a:off x="0" y="25523"/>
          <a:ext cx="10722932"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dirty="0"/>
            <a:t> CONSTANZA VALENZUELA / PSICOPEDAGOGA</a:t>
          </a:r>
          <a:endParaRPr lang="en-US" sz="1800" kern="1200" dirty="0"/>
        </a:p>
      </dsp:txBody>
      <dsp:txXfrm>
        <a:off x="21075" y="46598"/>
        <a:ext cx="10680782" cy="389580"/>
      </dsp:txXfrm>
    </dsp:sp>
    <dsp:sp modelId="{CDE234E9-DCA8-0D42-B59B-44742E2FF689}">
      <dsp:nvSpPr>
        <dsp:cNvPr id="0" name=""/>
        <dsp:cNvSpPr/>
      </dsp:nvSpPr>
      <dsp:spPr>
        <a:xfrm>
          <a:off x="0" y="509093"/>
          <a:ext cx="10722932"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dirty="0"/>
            <a:t>CAMILA LÓPEZ / PSICOPEDAGOGA</a:t>
          </a:r>
          <a:endParaRPr lang="en-US" sz="1800" kern="1200" dirty="0"/>
        </a:p>
      </dsp:txBody>
      <dsp:txXfrm>
        <a:off x="21075" y="530168"/>
        <a:ext cx="10680782" cy="389580"/>
      </dsp:txXfrm>
    </dsp:sp>
    <dsp:sp modelId="{6A9D813A-D8F2-BF43-B9AE-35C503A79EAA}">
      <dsp:nvSpPr>
        <dsp:cNvPr id="0" name=""/>
        <dsp:cNvSpPr/>
      </dsp:nvSpPr>
      <dsp:spPr>
        <a:xfrm>
          <a:off x="0" y="992663"/>
          <a:ext cx="10722932"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a:t>RAQUEL OSSANDÓN ARAYA / ED. DIFERENCIAL</a:t>
          </a:r>
          <a:endParaRPr lang="en-US" sz="1800" kern="1200"/>
        </a:p>
      </dsp:txBody>
      <dsp:txXfrm>
        <a:off x="21075" y="1013738"/>
        <a:ext cx="10680782" cy="389580"/>
      </dsp:txXfrm>
    </dsp:sp>
    <dsp:sp modelId="{7F2DAD14-5BEE-9F4E-AB22-C69A3B21EC6A}">
      <dsp:nvSpPr>
        <dsp:cNvPr id="0" name=""/>
        <dsp:cNvSpPr/>
      </dsp:nvSpPr>
      <dsp:spPr>
        <a:xfrm>
          <a:off x="0" y="1476233"/>
          <a:ext cx="10722932"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dirty="0"/>
            <a:t>BEATRIZ CEPEDA / PSICOPEDAGOGA</a:t>
          </a:r>
          <a:endParaRPr lang="en-US" sz="1800" kern="1200" dirty="0"/>
        </a:p>
      </dsp:txBody>
      <dsp:txXfrm>
        <a:off x="21075" y="1497308"/>
        <a:ext cx="10680782" cy="389580"/>
      </dsp:txXfrm>
    </dsp:sp>
    <dsp:sp modelId="{9DC8DCA4-253F-E945-BBED-8EEDA7D1B2A8}">
      <dsp:nvSpPr>
        <dsp:cNvPr id="0" name=""/>
        <dsp:cNvSpPr/>
      </dsp:nvSpPr>
      <dsp:spPr>
        <a:xfrm>
          <a:off x="0" y="1959803"/>
          <a:ext cx="10722932"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a:t>ADRIANA GONZALEZ MARTÍNEZ / ED. DIFERENCIAL</a:t>
          </a:r>
          <a:endParaRPr lang="en-US" sz="1800" kern="1200"/>
        </a:p>
      </dsp:txBody>
      <dsp:txXfrm>
        <a:off x="21075" y="1980878"/>
        <a:ext cx="10680782" cy="389580"/>
      </dsp:txXfrm>
    </dsp:sp>
    <dsp:sp modelId="{B5BD5CBF-8E4D-3440-A65E-FDAFBA76806A}">
      <dsp:nvSpPr>
        <dsp:cNvPr id="0" name=""/>
        <dsp:cNvSpPr/>
      </dsp:nvSpPr>
      <dsp:spPr>
        <a:xfrm>
          <a:off x="0" y="2443374"/>
          <a:ext cx="10722932"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a:t>ESTEFANY TAPIA MALDONADO / KINESIÓLOGA</a:t>
          </a:r>
          <a:endParaRPr lang="en-US" sz="1800" kern="1200"/>
        </a:p>
      </dsp:txBody>
      <dsp:txXfrm>
        <a:off x="21075" y="2464449"/>
        <a:ext cx="10680782" cy="389580"/>
      </dsp:txXfrm>
    </dsp:sp>
    <dsp:sp modelId="{0A276DEC-49BC-384D-8D0C-A55AA1B7D02C}">
      <dsp:nvSpPr>
        <dsp:cNvPr id="0" name=""/>
        <dsp:cNvSpPr/>
      </dsp:nvSpPr>
      <dsp:spPr>
        <a:xfrm>
          <a:off x="0" y="2926944"/>
          <a:ext cx="10722932"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a:t>VÍCTOR SARABIA SÁNCHEZ / PSICÓLOGO</a:t>
          </a:r>
          <a:endParaRPr lang="en-US" sz="1800" kern="1200"/>
        </a:p>
      </dsp:txBody>
      <dsp:txXfrm>
        <a:off x="21075" y="2948019"/>
        <a:ext cx="10680782" cy="389580"/>
      </dsp:txXfrm>
    </dsp:sp>
    <dsp:sp modelId="{6204D244-A1B0-1A44-AC17-96AFC828CBA2}">
      <dsp:nvSpPr>
        <dsp:cNvPr id="0" name=""/>
        <dsp:cNvSpPr/>
      </dsp:nvSpPr>
      <dsp:spPr>
        <a:xfrm>
          <a:off x="0" y="3410514"/>
          <a:ext cx="10722932"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dirty="0"/>
            <a:t>LORENA FARÍAS / TRABAJADORA SOCIAL</a:t>
          </a:r>
          <a:endParaRPr lang="en-US" sz="1800" kern="1200" dirty="0"/>
        </a:p>
      </dsp:txBody>
      <dsp:txXfrm>
        <a:off x="21075" y="3431589"/>
        <a:ext cx="10680782" cy="389580"/>
      </dsp:txXfrm>
    </dsp:sp>
    <dsp:sp modelId="{A8766D83-AF99-004D-AAE8-FF8AF8A0F38C}">
      <dsp:nvSpPr>
        <dsp:cNvPr id="0" name=""/>
        <dsp:cNvSpPr/>
      </dsp:nvSpPr>
      <dsp:spPr>
        <a:xfrm>
          <a:off x="0" y="3894084"/>
          <a:ext cx="10722932"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IVONNE GONZÁLEZ / FONOAUDIÓLOGA</a:t>
          </a:r>
        </a:p>
      </dsp:txBody>
      <dsp:txXfrm>
        <a:off x="21075" y="3915159"/>
        <a:ext cx="10680782" cy="3895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6BDC4-1CAB-1147-A265-907134EC813A}">
      <dsp:nvSpPr>
        <dsp:cNvPr id="0" name=""/>
        <dsp:cNvSpPr/>
      </dsp:nvSpPr>
      <dsp:spPr>
        <a:xfrm>
          <a:off x="0" y="49509"/>
          <a:ext cx="11179277"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L" sz="1600" kern="1200" dirty="0"/>
            <a:t>IRMA ÁLVAREZ/ INSPECTORA DE PATIO</a:t>
          </a:r>
          <a:endParaRPr lang="en-US" sz="1600" kern="1200" dirty="0"/>
        </a:p>
      </dsp:txBody>
      <dsp:txXfrm>
        <a:off x="18734" y="68243"/>
        <a:ext cx="11141809" cy="346292"/>
      </dsp:txXfrm>
    </dsp:sp>
    <dsp:sp modelId="{8BD20043-6C4E-234D-B24B-53BF71C8DA8B}">
      <dsp:nvSpPr>
        <dsp:cNvPr id="0" name=""/>
        <dsp:cNvSpPr/>
      </dsp:nvSpPr>
      <dsp:spPr>
        <a:xfrm>
          <a:off x="0" y="479349"/>
          <a:ext cx="11179277"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L" sz="1600" kern="1200" dirty="0"/>
            <a:t>ESCARLETH PALACIOS / ENCARGADA C.R.A. </a:t>
          </a:r>
          <a:endParaRPr lang="en-US" sz="1600" kern="1200" dirty="0"/>
        </a:p>
      </dsp:txBody>
      <dsp:txXfrm>
        <a:off x="18734" y="498083"/>
        <a:ext cx="11141809" cy="346292"/>
      </dsp:txXfrm>
    </dsp:sp>
    <dsp:sp modelId="{8E3CB094-EA36-4443-82F3-2A294725881F}">
      <dsp:nvSpPr>
        <dsp:cNvPr id="0" name=""/>
        <dsp:cNvSpPr/>
      </dsp:nvSpPr>
      <dsp:spPr>
        <a:xfrm>
          <a:off x="0" y="909189"/>
          <a:ext cx="11179277"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L" sz="1600" kern="1200"/>
            <a:t>DIANELA FLORES FLORES / INSPECTORA DE PATIO</a:t>
          </a:r>
          <a:endParaRPr lang="en-US" sz="1600" kern="1200"/>
        </a:p>
      </dsp:txBody>
      <dsp:txXfrm>
        <a:off x="18734" y="927923"/>
        <a:ext cx="11141809" cy="346292"/>
      </dsp:txXfrm>
    </dsp:sp>
    <dsp:sp modelId="{3E24304C-6359-8648-8E86-BA09BA1C25A5}">
      <dsp:nvSpPr>
        <dsp:cNvPr id="0" name=""/>
        <dsp:cNvSpPr/>
      </dsp:nvSpPr>
      <dsp:spPr>
        <a:xfrm>
          <a:off x="0" y="1339029"/>
          <a:ext cx="11179277"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L" sz="1600" kern="1200"/>
            <a:t>DAISY CABALLERO CABALLERO / SECRETARIA</a:t>
          </a:r>
          <a:endParaRPr lang="en-US" sz="1600" kern="1200"/>
        </a:p>
      </dsp:txBody>
      <dsp:txXfrm>
        <a:off x="18734" y="1357763"/>
        <a:ext cx="11141809" cy="346292"/>
      </dsp:txXfrm>
    </dsp:sp>
    <dsp:sp modelId="{F1A23F9F-00E3-AB4E-9F76-C0B5DA9A206A}">
      <dsp:nvSpPr>
        <dsp:cNvPr id="0" name=""/>
        <dsp:cNvSpPr/>
      </dsp:nvSpPr>
      <dsp:spPr>
        <a:xfrm>
          <a:off x="0" y="1768869"/>
          <a:ext cx="11179277"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L" sz="1600" kern="1200" dirty="0"/>
            <a:t>ARANZA TAPIA / TÉCNICO DE PÁRVULOS</a:t>
          </a:r>
          <a:endParaRPr lang="en-US" sz="1600" kern="1200" dirty="0"/>
        </a:p>
      </dsp:txBody>
      <dsp:txXfrm>
        <a:off x="18734" y="1787603"/>
        <a:ext cx="11141809" cy="346292"/>
      </dsp:txXfrm>
    </dsp:sp>
    <dsp:sp modelId="{35CFD40C-C3DC-DC47-BD0D-84F8DAAD4559}">
      <dsp:nvSpPr>
        <dsp:cNvPr id="0" name=""/>
        <dsp:cNvSpPr/>
      </dsp:nvSpPr>
      <dsp:spPr>
        <a:xfrm>
          <a:off x="0" y="2198709"/>
          <a:ext cx="11179277"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L" sz="1600" kern="1200"/>
            <a:t>ALEJANDRA ARREDONDO TAPIA / AUXILIAR DE ASEO</a:t>
          </a:r>
          <a:endParaRPr lang="en-US" sz="1600" kern="1200"/>
        </a:p>
      </dsp:txBody>
      <dsp:txXfrm>
        <a:off x="18734" y="2217443"/>
        <a:ext cx="11141809" cy="346292"/>
      </dsp:txXfrm>
    </dsp:sp>
    <dsp:sp modelId="{70317C30-0841-F342-A01D-DD522F15DF82}">
      <dsp:nvSpPr>
        <dsp:cNvPr id="0" name=""/>
        <dsp:cNvSpPr/>
      </dsp:nvSpPr>
      <dsp:spPr>
        <a:xfrm>
          <a:off x="0" y="2628549"/>
          <a:ext cx="11179277"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L" sz="1600" kern="1200"/>
            <a:t>VERÓNICA ARREDONDO TAPIA / AUXILIAR DE ASEO</a:t>
          </a:r>
          <a:endParaRPr lang="en-US" sz="1600" kern="1200"/>
        </a:p>
      </dsp:txBody>
      <dsp:txXfrm>
        <a:off x="18734" y="2647283"/>
        <a:ext cx="11141809" cy="346292"/>
      </dsp:txXfrm>
    </dsp:sp>
    <dsp:sp modelId="{8A6AF9D8-8289-3944-9161-D10782E35D6D}">
      <dsp:nvSpPr>
        <dsp:cNvPr id="0" name=""/>
        <dsp:cNvSpPr/>
      </dsp:nvSpPr>
      <dsp:spPr>
        <a:xfrm>
          <a:off x="0" y="3058389"/>
          <a:ext cx="11179277"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L" sz="1600" kern="1200" dirty="0"/>
            <a:t>SILVIA MACHACA/ AUXILIAR DE ASEO</a:t>
          </a:r>
          <a:endParaRPr lang="en-US" sz="1600" kern="1200" dirty="0"/>
        </a:p>
      </dsp:txBody>
      <dsp:txXfrm>
        <a:off x="18734" y="3077123"/>
        <a:ext cx="11141809" cy="346292"/>
      </dsp:txXfrm>
    </dsp:sp>
    <dsp:sp modelId="{191BEE57-A3A1-6A45-B55F-C58D8C10E268}">
      <dsp:nvSpPr>
        <dsp:cNvPr id="0" name=""/>
        <dsp:cNvSpPr/>
      </dsp:nvSpPr>
      <dsp:spPr>
        <a:xfrm>
          <a:off x="0" y="3488229"/>
          <a:ext cx="11179277"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L" sz="1600" kern="1200" dirty="0"/>
            <a:t>ORIANA ÁVILA PALACIOS / ENCARGADA FINANCIERA</a:t>
          </a:r>
          <a:endParaRPr lang="en-US" sz="1600" kern="1200" dirty="0"/>
        </a:p>
      </dsp:txBody>
      <dsp:txXfrm>
        <a:off x="18734" y="3506963"/>
        <a:ext cx="11141809" cy="346292"/>
      </dsp:txXfrm>
    </dsp:sp>
    <dsp:sp modelId="{64B1C851-FD53-6447-9927-BEA46412BEFC}">
      <dsp:nvSpPr>
        <dsp:cNvPr id="0" name=""/>
        <dsp:cNvSpPr/>
      </dsp:nvSpPr>
      <dsp:spPr>
        <a:xfrm>
          <a:off x="0" y="3918069"/>
          <a:ext cx="11179277"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NAYADETH TORREBLANCA / TECNICO DE PÁRVULOS</a:t>
          </a:r>
        </a:p>
      </dsp:txBody>
      <dsp:txXfrm>
        <a:off x="18734" y="3936803"/>
        <a:ext cx="11141809" cy="3462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0491C-87E1-2149-A770-E556A5CE3141}">
      <dsp:nvSpPr>
        <dsp:cNvPr id="0" name=""/>
        <dsp:cNvSpPr/>
      </dsp:nvSpPr>
      <dsp:spPr>
        <a:xfrm>
          <a:off x="0" y="73855"/>
          <a:ext cx="5793159" cy="19144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s-CL" sz="3500" kern="1200" dirty="0"/>
            <a:t>CONSOLIDACIÓN DE APRENDIZAJES </a:t>
          </a:r>
          <a:endParaRPr lang="en-US" sz="3500" kern="1200" dirty="0"/>
        </a:p>
      </dsp:txBody>
      <dsp:txXfrm>
        <a:off x="93454" y="167309"/>
        <a:ext cx="5606251" cy="1727504"/>
      </dsp:txXfrm>
    </dsp:sp>
    <dsp:sp modelId="{30DA45DE-B776-E34F-B16C-873AC69E8FD6}">
      <dsp:nvSpPr>
        <dsp:cNvPr id="0" name=""/>
        <dsp:cNvSpPr/>
      </dsp:nvSpPr>
      <dsp:spPr>
        <a:xfrm>
          <a:off x="0" y="2089068"/>
          <a:ext cx="5793159" cy="191441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s-CL" sz="3500" kern="1200" dirty="0"/>
            <a:t>CONTENCIÓN SOCIO-EMOCIONAL </a:t>
          </a:r>
          <a:endParaRPr lang="en-US" sz="3500" kern="1200" dirty="0"/>
        </a:p>
      </dsp:txBody>
      <dsp:txXfrm>
        <a:off x="93454" y="2182522"/>
        <a:ext cx="5606251" cy="1727504"/>
      </dsp:txXfrm>
    </dsp:sp>
    <dsp:sp modelId="{A5ACCF2A-C346-D948-85DE-DD66E61B175F}">
      <dsp:nvSpPr>
        <dsp:cNvPr id="0" name=""/>
        <dsp:cNvSpPr/>
      </dsp:nvSpPr>
      <dsp:spPr>
        <a:xfrm>
          <a:off x="0" y="4104280"/>
          <a:ext cx="5793159" cy="191441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s-CL" sz="3500" kern="1200" dirty="0"/>
            <a:t>MEJORAR RESULTADOS PRUEBAS ESTANDARIZADAS</a:t>
          </a:r>
          <a:endParaRPr lang="en-US" sz="3500" kern="1200" dirty="0"/>
        </a:p>
      </dsp:txBody>
      <dsp:txXfrm>
        <a:off x="93454" y="4197734"/>
        <a:ext cx="5606251" cy="172750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073D55F9-11A3-4523-8F38-6BA37933791A}" type="datetime1">
              <a:rPr lang="en-US" smtClean="0"/>
              <a:t>4/17/24</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11A71338-8BA2-4C79-A6C5-5A8E30081D0C}" type="slidenum">
              <a:rPr lang="en-US" smtClean="0"/>
              <a:t>‹Nº›</a:t>
            </a:fld>
            <a:endParaRPr lang="en-US"/>
          </a:p>
        </p:txBody>
      </p:sp>
    </p:spTree>
    <p:extLst>
      <p:ext uri="{BB962C8B-B14F-4D97-AF65-F5344CB8AC3E}">
        <p14:creationId xmlns:p14="http://schemas.microsoft.com/office/powerpoint/2010/main" val="3614878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0B4E757A-3EC2-4683-9080-1A460C37C843}" type="datetime1">
              <a:rPr lang="en-US" smtClean="0"/>
              <a:t>4/17/24</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11A71338-8BA2-4C79-A6C5-5A8E30081D0C}" type="slidenum">
              <a:rPr lang="en-US" smtClean="0"/>
              <a:t>‹Nº›</a:t>
            </a:fld>
            <a:endParaRPr lang="en-US"/>
          </a:p>
        </p:txBody>
      </p:sp>
    </p:spTree>
    <p:extLst>
      <p:ext uri="{BB962C8B-B14F-4D97-AF65-F5344CB8AC3E}">
        <p14:creationId xmlns:p14="http://schemas.microsoft.com/office/powerpoint/2010/main" val="3528854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a:xfrm>
            <a:off x="523539" y="6324600"/>
            <a:ext cx="2560220" cy="365125"/>
          </a:xfrm>
        </p:spPr>
        <p:txBody>
          <a:bodyPr/>
          <a:lstStyle/>
          <a:p>
            <a:fld id="{5CC8096C-64ED-4153-A483-5C02E44AD5C3}" type="datetime1">
              <a:rPr lang="en-US" smtClean="0"/>
              <a:t>4/17/24</a:t>
            </a:fld>
            <a:endParaRPr lang="en-US" dirty="0"/>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a:xfrm>
            <a:off x="4267200" y="6319838"/>
            <a:ext cx="3982781" cy="365125"/>
          </a:xfrm>
        </p:spPr>
        <p:txBody>
          <a:bodyPr/>
          <a:lstStyle/>
          <a:p>
            <a:r>
              <a:rPr lang="en-US"/>
              <a:t>Sample Footer Text</a:t>
            </a:r>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11A71338-8BA2-4C79-A6C5-5A8E30081D0C}" type="slidenum">
              <a:rPr lang="en-US" smtClean="0"/>
              <a:t>‹Nº›</a:t>
            </a:fld>
            <a:endParaRPr lang="en-US"/>
          </a:p>
        </p:txBody>
      </p:sp>
    </p:spTree>
    <p:extLst>
      <p:ext uri="{BB962C8B-B14F-4D97-AF65-F5344CB8AC3E}">
        <p14:creationId xmlns:p14="http://schemas.microsoft.com/office/powerpoint/2010/main" val="3879392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marL="228600">
              <a:buFont typeface="+mj-lt"/>
              <a:buAutoNum type="arabicPeriod"/>
              <a:defRPr/>
            </a:lvl1pPr>
            <a:lvl2pPr marL="228600" indent="-228600">
              <a:buFont typeface="+mj-lt"/>
              <a:buAutoNum type="arabicPeriod"/>
              <a:defRPr/>
            </a:lvl2pPr>
            <a:lvl3pPr marL="228600">
              <a:buFont typeface="+mj-lt"/>
              <a:buAutoNum type="arabicPeriod"/>
              <a:defRPr/>
            </a:lvl3pPr>
            <a:lvl4pPr marL="228600" indent="-228600">
              <a:buFont typeface="+mj-lt"/>
              <a:buAutoNum type="arabicPeriod"/>
              <a:defRPr/>
            </a:lvl4pPr>
            <a:lvl5pPr marL="228600">
              <a:buFont typeface="+mj-lt"/>
              <a:buAutoNum type="arabi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1CB9D56B-6EBE-4E5F-99D9-2A3DBDF37D0A}" type="datetime1">
              <a:rPr lang="en-US" smtClean="0"/>
              <a:t>4/17/24</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11A71338-8BA2-4C79-A6C5-5A8E30081D0C}" type="slidenum">
              <a:rPr lang="en-US" smtClean="0"/>
              <a:t>‹Nº›</a:t>
            </a:fld>
            <a:endParaRPr lang="en-US"/>
          </a:p>
        </p:txBody>
      </p:sp>
    </p:spTree>
    <p:extLst>
      <p:ext uri="{BB962C8B-B14F-4D97-AF65-F5344CB8AC3E}">
        <p14:creationId xmlns:p14="http://schemas.microsoft.com/office/powerpoint/2010/main" val="87053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457200" y="1709738"/>
            <a:ext cx="10890250" cy="2852737"/>
          </a:xfrm>
        </p:spPr>
        <p:txBody>
          <a:bodyPr anchor="b"/>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457200" y="4589463"/>
            <a:ext cx="10890250" cy="1500187"/>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8C33F3CA-C7E3-432D-9282-18F13836509A}" type="datetime1">
              <a:rPr lang="en-US" smtClean="0"/>
              <a:t>4/17/24</a:t>
            </a:fld>
            <a:endParaRPr lang="en-US" dirty="0"/>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11A71338-8BA2-4C79-A6C5-5A8E30081D0C}" type="slidenum">
              <a:rPr lang="en-US" smtClean="0"/>
              <a:t>‹Nº›</a:t>
            </a:fld>
            <a:endParaRPr lang="en-US"/>
          </a:p>
        </p:txBody>
      </p:sp>
    </p:spTree>
    <p:extLst>
      <p:ext uri="{BB962C8B-B14F-4D97-AF65-F5344CB8AC3E}">
        <p14:creationId xmlns:p14="http://schemas.microsoft.com/office/powerpoint/2010/main" val="4141340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457200" y="1825625"/>
            <a:ext cx="5562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75BE9C62-1337-40B8-BA50-E9F4861DB4BC}" type="datetime1">
              <a:rPr lang="en-US" smtClean="0"/>
              <a:t>4/17/24</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11A71338-8BA2-4C79-A6C5-5A8E30081D0C}" type="slidenum">
              <a:rPr lang="en-US" smtClean="0"/>
              <a:t>‹Nº›</a:t>
            </a:fld>
            <a:endParaRPr lang="en-US"/>
          </a:p>
        </p:txBody>
      </p:sp>
    </p:spTree>
    <p:extLst>
      <p:ext uri="{BB962C8B-B14F-4D97-AF65-F5344CB8AC3E}">
        <p14:creationId xmlns:p14="http://schemas.microsoft.com/office/powerpoint/2010/main" val="3253440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0863"/>
            <a:ext cx="5157787"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3101975"/>
            <a:ext cx="5157787" cy="30876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0863"/>
            <a:ext cx="5183188"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3101975"/>
            <a:ext cx="5183188" cy="30876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47C195EB-2DA3-4B24-8725-19BC22A7BE50}" type="datetime1">
              <a:rPr lang="en-US" smtClean="0"/>
              <a:t>4/17/24</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11A71338-8BA2-4C79-A6C5-5A8E30081D0C}" type="slidenum">
              <a:rPr lang="en-US" smtClean="0"/>
              <a:t>‹Nº›</a:t>
            </a:fld>
            <a:endParaRPr lang="en-US"/>
          </a:p>
        </p:txBody>
      </p:sp>
    </p:spTree>
    <p:extLst>
      <p:ext uri="{BB962C8B-B14F-4D97-AF65-F5344CB8AC3E}">
        <p14:creationId xmlns:p14="http://schemas.microsoft.com/office/powerpoint/2010/main" val="297876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F4E237E6-0076-4915-A5A8-B7C11FA4F374}" type="datetime1">
              <a:rPr lang="en-US" smtClean="0"/>
              <a:t>4/17/24</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11A71338-8BA2-4C79-A6C5-5A8E30081D0C}" type="slidenum">
              <a:rPr lang="en-US" smtClean="0"/>
              <a:t>‹Nº›</a:t>
            </a:fld>
            <a:endParaRPr lang="en-US"/>
          </a:p>
        </p:txBody>
      </p:sp>
    </p:spTree>
    <p:extLst>
      <p:ext uri="{BB962C8B-B14F-4D97-AF65-F5344CB8AC3E}">
        <p14:creationId xmlns:p14="http://schemas.microsoft.com/office/powerpoint/2010/main" val="2364086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3505F58F-C0B5-422A-8E5A-6B99E5D80F0A}" type="datetime1">
              <a:rPr lang="en-US" smtClean="0"/>
              <a:t>4/17/24</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11A71338-8BA2-4C79-A6C5-5A8E30081D0C}" type="slidenum">
              <a:rPr lang="en-US" smtClean="0"/>
              <a:t>‹Nº›</a:t>
            </a:fld>
            <a:endParaRPr lang="en-US"/>
          </a:p>
        </p:txBody>
      </p:sp>
    </p:spTree>
    <p:extLst>
      <p:ext uri="{BB962C8B-B14F-4D97-AF65-F5344CB8AC3E}">
        <p14:creationId xmlns:p14="http://schemas.microsoft.com/office/powerpoint/2010/main" val="1268318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981200"/>
          </a:xfrm>
        </p:spPr>
        <p:txBody>
          <a:bodyPr anchor="b"/>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7565E655-9687-48DF-A33F-F8824CCCB5D1}" type="datetime1">
              <a:rPr lang="en-US" smtClean="0"/>
              <a:t>4/17/24</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11A71338-8BA2-4C79-A6C5-5A8E30081D0C}" type="slidenum">
              <a:rPr lang="en-US" smtClean="0"/>
              <a:t>‹Nº›</a:t>
            </a:fld>
            <a:endParaRPr lang="en-US"/>
          </a:p>
        </p:txBody>
      </p:sp>
    </p:spTree>
    <p:extLst>
      <p:ext uri="{BB962C8B-B14F-4D97-AF65-F5344CB8AC3E}">
        <p14:creationId xmlns:p14="http://schemas.microsoft.com/office/powerpoint/2010/main" val="804861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2209799"/>
          </a:xfrm>
        </p:spPr>
        <p:txBody>
          <a:bodyPr anchor="b"/>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B97FD56A-AAB8-4544-A495-D0645413C9E3}" type="datetime1">
              <a:rPr lang="en-US" smtClean="0"/>
              <a:t>4/17/24</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11A71338-8BA2-4C79-A6C5-5A8E30081D0C}" type="slidenum">
              <a:rPr lang="en-US" smtClean="0"/>
              <a:t>‹Nº›</a:t>
            </a:fld>
            <a:endParaRPr lang="en-US"/>
          </a:p>
        </p:txBody>
      </p:sp>
    </p:spTree>
    <p:extLst>
      <p:ext uri="{BB962C8B-B14F-4D97-AF65-F5344CB8AC3E}">
        <p14:creationId xmlns:p14="http://schemas.microsoft.com/office/powerpoint/2010/main" val="69726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A4798C7F-C8CA-4799-BF37-3AB4642CDB66}"/>
              </a:ext>
            </a:extLst>
          </p:cNvPr>
          <p:cNvSpPr/>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0" name="Group 79">
            <a:extLst>
              <a:ext uri="{FF2B5EF4-FFF2-40B4-BE49-F238E27FC236}">
                <a16:creationId xmlns:a16="http://schemas.microsoft.com/office/drawing/2014/main" id="{87F0794B-55D3-4D2D-BDE7-4688ED321E42}"/>
              </a:ext>
            </a:extLst>
          </p:cNvPr>
          <p:cNvGrpSpPr/>
          <p:nvPr/>
        </p:nvGrpSpPr>
        <p:grpSpPr>
          <a:xfrm>
            <a:off x="-6214" y="-1"/>
            <a:ext cx="12214827" cy="6858000"/>
            <a:chOff x="-6214" y="-1"/>
            <a:chExt cx="12214827" cy="6858000"/>
          </a:xfrm>
        </p:grpSpPr>
        <p:cxnSp>
          <p:nvCxnSpPr>
            <p:cNvPr id="81" name="Straight Connector 80">
              <a:extLst>
                <a:ext uri="{FF2B5EF4-FFF2-40B4-BE49-F238E27FC236}">
                  <a16:creationId xmlns:a16="http://schemas.microsoft.com/office/drawing/2014/main" id="{BE4C795B-1813-4CC6-B03F-8DD130BEAABD}"/>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F4C04D-5CD8-446B-BE3D-257172E6E4CB}"/>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DDC802E-606F-4F39-84B6-90DF0FE54461}"/>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5B0C75-0136-4A39-9AB6-0F02C4527810}"/>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5ED2B52-3D40-46DE-8B54-99A4071578D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8BCEC75-1B6B-45B2-8041-8D933FCF60F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A2FC789-056A-43CC-807E-4262CDC3E0F5}"/>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8C32FD3-76B0-40E7-89F2-E9C523210AF4}"/>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82E9447-8362-426C-840A-B6F2231F7BCC}"/>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F141DC8-83CE-4C21-A5BA-E2FFF3D866E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2A697C-ECBC-40A9-AC69-BF96A34B91A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2E988AF-5EFB-43D3-B93F-6E4F41A2C90B}"/>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312C1B-AAE2-4A6D-ACC7-ABAA75D42854}"/>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B96146-61DA-44D6-A9DF-6DB41FCF2D80}"/>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B33F93D-4439-46EE-97C4-9CECAAFDCF60}"/>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914B275-A3D7-4BA4-B8CB-E7657100F3AD}"/>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D26EF3B-FBE7-4D57-8E01-553F50734A68}"/>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CC1E671-BA54-4B31-9A2E-8F50BC57A260}"/>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836A704-3624-4ABF-9A67-0F52C2F3EFB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FDC385D-BA34-481F-A991-A776E0B19301}"/>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1EF033A-D8FB-416B-AE51-4E098A27D68C}"/>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7C17B48-F458-4E9B-9331-56FCDC5B6AB2}"/>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7E44A4B-D453-46F0-A83D-AF0B33D5C59F}"/>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46BEA9F-314B-440D-AE8D-21E1252EC5A0}"/>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15EAFD0-4869-4612-ACDE-ABC703104E88}"/>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0F26706-7F23-4FF0-9CAF-F3C4F47C119D}"/>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195A72-345A-4E88-8D71-14DB3D1B607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DBF51A6-A3BC-49FE-BB01-E8992811774E}"/>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78DF911-744C-419B-83DC-39F270BBF41F}"/>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49" name="Freeform: Shape 148">
            <a:extLst>
              <a:ext uri="{FF2B5EF4-FFF2-40B4-BE49-F238E27FC236}">
                <a16:creationId xmlns:a16="http://schemas.microsoft.com/office/drawing/2014/main" id="{216BB147-20D5-4D93-BDA5-1BC614D6A4B2}"/>
              </a:ext>
            </a:extLst>
          </p:cNvPr>
          <p:cNvSpPr/>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457200" y="365125"/>
            <a:ext cx="1072293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457200" y="1825625"/>
            <a:ext cx="107229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457200" y="6324600"/>
            <a:ext cx="256022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193BAB95-8DA7-460B-B00A-7037C8394FB0}" type="datetime1">
              <a:rPr lang="en-US" smtClean="0"/>
              <a:pPr/>
              <a:t>4/17/24</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200861" y="6319838"/>
            <a:ext cx="3982781"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t>Sample Footer Text</a:t>
            </a:r>
            <a:endParaRPr lang="en-US" dirty="0">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11190806" y="6324600"/>
            <a:ext cx="799078" cy="365125"/>
          </a:xfrm>
          <a:prstGeom prst="rect">
            <a:avLst/>
          </a:prstGeom>
        </p:spPr>
        <p:txBody>
          <a:bodyPr vert="horz" lIns="91440" tIns="45720" rIns="91440" bIns="45720" rtlCol="0" anchor="ctr"/>
          <a:lstStyle>
            <a:lvl1pPr algn="ctr">
              <a:defRPr sz="900" cap="all" spc="150" baseline="0">
                <a:solidFill>
                  <a:srgbClr val="FFFFFF"/>
                </a:solidFill>
              </a:defRPr>
            </a:lvl1pPr>
          </a:lstStyle>
          <a:p>
            <a:fld id="{11A71338-8BA2-4C79-A6C5-5A8E30081D0C}" type="slidenum">
              <a:rPr lang="en-US" smtClean="0"/>
              <a:pPr/>
              <a:t>‹Nº›</a:t>
            </a:fld>
            <a:endParaRPr lang="en-US" dirty="0"/>
          </a:p>
        </p:txBody>
      </p:sp>
      <p:sp>
        <p:nvSpPr>
          <p:cNvPr id="77" name="Freeform: Shape 76">
            <a:extLst>
              <a:ext uri="{FF2B5EF4-FFF2-40B4-BE49-F238E27FC236}">
                <a16:creationId xmlns:a16="http://schemas.microsoft.com/office/drawing/2014/main" id="{0A253F60-DE40-4508-A37A-61331DF1DD5D}"/>
              </a:ext>
            </a:extLst>
          </p:cNvPr>
          <p:cNvSpPr/>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Tree>
    <p:extLst>
      <p:ext uri="{BB962C8B-B14F-4D97-AF65-F5344CB8AC3E}">
        <p14:creationId xmlns:p14="http://schemas.microsoft.com/office/powerpoint/2010/main" val="347140240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mj-lt"/>
        <a:buAutoNum type="arabicPeriod"/>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mj-lt"/>
        <a:buAutoNum type="arabicPeriod"/>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mj-lt"/>
        <a:buAutoNum type="arabicPeriod"/>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mj-lt"/>
        <a:buAutoNum type="arabicPeriod"/>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mj-lt"/>
        <a:buAutoNum type="arabicPeriod"/>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1D89589F-37B2-43AC-A5AB-3B428690B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a:extLst>
              <a:ext uri="{FF2B5EF4-FFF2-40B4-BE49-F238E27FC236}">
                <a16:creationId xmlns:a16="http://schemas.microsoft.com/office/drawing/2014/main" id="{7BCC6446-8462-4A63-9B6F-8F57EC4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5271" y="2673521"/>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Document 54">
            <a:extLst>
              <a:ext uri="{FF2B5EF4-FFF2-40B4-BE49-F238E27FC236}">
                <a16:creationId xmlns:a16="http://schemas.microsoft.com/office/drawing/2014/main" id="{0AF8A919-E589-4841-8662-39A57558C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45894" y="2105111"/>
            <a:ext cx="6858000" cy="2647778"/>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solidFill>
                  <a:schemeClr val="bg1"/>
                </a:solidFill>
              </a:rPr>
              <a:t>20</a:t>
            </a:r>
          </a:p>
        </p:txBody>
      </p:sp>
      <p:grpSp>
        <p:nvGrpSpPr>
          <p:cNvPr id="57" name="Group 56">
            <a:extLst>
              <a:ext uri="{FF2B5EF4-FFF2-40B4-BE49-F238E27FC236}">
                <a16:creationId xmlns:a16="http://schemas.microsoft.com/office/drawing/2014/main" id="{8118ECEF-CA6A-4CB6-BCA5-59B2DB40C4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8" name="Straight Connector 57">
              <a:extLst>
                <a:ext uri="{FF2B5EF4-FFF2-40B4-BE49-F238E27FC236}">
                  <a16:creationId xmlns:a16="http://schemas.microsoft.com/office/drawing/2014/main" id="{CDC2A251-C28C-4A72-BAFF-511640FB2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DDB2429-3E01-4CD5-998D-8F5716A098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E26953B-4BE7-4AD0-B471-088DBB23D7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9D9ED6D-9817-4272-9FEF-E674FBCCCC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718C0DE-4596-4A70-AA4F-E678AC7FB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8B48095-74C2-4053-872D-D3F70910C3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224D0B6-A4CB-4D98-A1DC-2770B95F9E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B39DE9C-23C1-4ABA-BD0D-B76BDC963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9DDAAE0-966C-4350-8819-857CF524F3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E6C021-FBD3-42F3-9A9C-69C4E71989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02961B9-65E1-4B12-AD98-9845BC3F43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22ABFE0-D700-4FD9-9CC8-D138B29AB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6FFF1A3-B8BF-470C-9436-D5B7818535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98B6551-FF5D-49F5-8D3E-757AEC357A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0F3BFE5-573C-42C0-94D5-E5513CCC5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57931AB-4B07-4E0E-B3E4-84E2452E0A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C4789DB-7083-4597-9FC7-6336EA0BE3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0B4F1D-D11A-4023-BE6B-6679ABB2B4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8633D7A-F6FC-418F-AD87-0EE148C1A0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0FC8FCC-6F69-4802-995C-903AE44162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6ABFCE7-4796-4186-8EDC-DB6CE87BC7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1935BF2-A804-46BA-940A-DDAD7888F3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D012DA9-8D67-483A-8071-2903F2E3B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09163DC-956E-44BE-B55A-E6C2C851DD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6CDE9FD-1880-483F-A039-BEB3AB0D37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8DDB23B-71E7-42A3-B055-5740EE14C5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7245B63-D771-461D-A625-4B49966D24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F1DF9FF-1F61-4B4F-8993-6897DE09C9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092F139-6734-46F3-B176-11741F1F73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0223E59B-E253-604E-8184-631362FF717B}"/>
              </a:ext>
            </a:extLst>
          </p:cNvPr>
          <p:cNvSpPr>
            <a:spLocks noGrp="1"/>
          </p:cNvSpPr>
          <p:nvPr>
            <p:ph type="ctrTitle"/>
          </p:nvPr>
        </p:nvSpPr>
        <p:spPr>
          <a:xfrm>
            <a:off x="453142" y="725467"/>
            <a:ext cx="5414255" cy="2784496"/>
          </a:xfrm>
        </p:spPr>
        <p:txBody>
          <a:bodyPr>
            <a:normAutofit/>
          </a:bodyPr>
          <a:lstStyle/>
          <a:p>
            <a:pPr algn="l"/>
            <a:r>
              <a:rPr lang="es-CL">
                <a:solidFill>
                  <a:schemeClr val="tx2">
                    <a:alpha val="80000"/>
                  </a:schemeClr>
                </a:solidFill>
              </a:rPr>
              <a:t>SESIÓN Nº 1 CONSEJO ESCOLAR </a:t>
            </a:r>
          </a:p>
        </p:txBody>
      </p:sp>
      <p:sp>
        <p:nvSpPr>
          <p:cNvPr id="3" name="Subtítulo 2">
            <a:extLst>
              <a:ext uri="{FF2B5EF4-FFF2-40B4-BE49-F238E27FC236}">
                <a16:creationId xmlns:a16="http://schemas.microsoft.com/office/drawing/2014/main" id="{E5CE1159-D736-F845-918B-EDD41DB58D4C}"/>
              </a:ext>
            </a:extLst>
          </p:cNvPr>
          <p:cNvSpPr>
            <a:spLocks noGrp="1"/>
          </p:cNvSpPr>
          <p:nvPr>
            <p:ph type="subTitle" idx="1"/>
          </p:nvPr>
        </p:nvSpPr>
        <p:spPr>
          <a:xfrm>
            <a:off x="453142" y="3602038"/>
            <a:ext cx="5414255" cy="1560594"/>
          </a:xfrm>
        </p:spPr>
        <p:txBody>
          <a:bodyPr>
            <a:normAutofit/>
          </a:bodyPr>
          <a:lstStyle/>
          <a:p>
            <a:pPr algn="l"/>
            <a:r>
              <a:rPr lang="es-CL" dirty="0">
                <a:solidFill>
                  <a:schemeClr val="tx1">
                    <a:alpha val="80000"/>
                  </a:schemeClr>
                </a:solidFill>
              </a:rPr>
              <a:t>COLEGIO CORAZÓN DE JESÚS</a:t>
            </a:r>
          </a:p>
          <a:p>
            <a:pPr algn="l"/>
            <a:r>
              <a:rPr lang="es-CL" dirty="0">
                <a:solidFill>
                  <a:schemeClr val="tx1">
                    <a:alpha val="80000"/>
                  </a:schemeClr>
                </a:solidFill>
              </a:rPr>
              <a:t>2024</a:t>
            </a:r>
          </a:p>
        </p:txBody>
      </p:sp>
      <p:pic>
        <p:nvPicPr>
          <p:cNvPr id="4" name="Picture 3" descr="Hoja de respuestas de prueba de burbujas y lápiz">
            <a:extLst>
              <a:ext uri="{FF2B5EF4-FFF2-40B4-BE49-F238E27FC236}">
                <a16:creationId xmlns:a16="http://schemas.microsoft.com/office/drawing/2014/main" id="{B85CC53C-9CC4-46E9-B763-DE703E8EA734}"/>
              </a:ext>
            </a:extLst>
          </p:cNvPr>
          <p:cNvPicPr>
            <a:picLocks noChangeAspect="1"/>
          </p:cNvPicPr>
          <p:nvPr/>
        </p:nvPicPr>
        <p:blipFill rotWithShape="1">
          <a:blip r:embed="rId2"/>
          <a:srcRect l="17500" r="17499" b="-2"/>
          <a:stretch/>
        </p:blipFill>
        <p:spPr>
          <a:xfrm>
            <a:off x="6024638" y="407033"/>
            <a:ext cx="5880769" cy="5880769"/>
          </a:xfrm>
          <a:custGeom>
            <a:avLst/>
            <a:gdLst/>
            <a:ahLst/>
            <a:cxnLst/>
            <a:rect l="l" t="t" r="r" b="b"/>
            <a:pathLst>
              <a:path w="5257794" h="5257794">
                <a:moveTo>
                  <a:pt x="2628896" y="1314449"/>
                </a:moveTo>
                <a:cubicBezTo>
                  <a:pt x="1902946" y="1314449"/>
                  <a:pt x="1314448" y="1902947"/>
                  <a:pt x="1314448" y="2628897"/>
                </a:cubicBezTo>
                <a:cubicBezTo>
                  <a:pt x="1314448" y="3354847"/>
                  <a:pt x="1902946" y="3943345"/>
                  <a:pt x="2628896" y="3943345"/>
                </a:cubicBezTo>
                <a:cubicBezTo>
                  <a:pt x="3354846" y="3943345"/>
                  <a:pt x="3943344" y="3354847"/>
                  <a:pt x="3943344" y="2628897"/>
                </a:cubicBezTo>
                <a:cubicBezTo>
                  <a:pt x="3943344" y="1902947"/>
                  <a:pt x="3354846" y="1314449"/>
                  <a:pt x="2628896" y="1314449"/>
                </a:cubicBezTo>
                <a:close/>
                <a:moveTo>
                  <a:pt x="2628897" y="0"/>
                </a:moveTo>
                <a:cubicBezTo>
                  <a:pt x="4080797" y="0"/>
                  <a:pt x="5257794" y="1176997"/>
                  <a:pt x="5257794" y="2628897"/>
                </a:cubicBezTo>
                <a:cubicBezTo>
                  <a:pt x="5257794" y="4080797"/>
                  <a:pt x="4080797" y="5257794"/>
                  <a:pt x="2628897" y="5257794"/>
                </a:cubicBezTo>
                <a:cubicBezTo>
                  <a:pt x="1176997" y="5257794"/>
                  <a:pt x="0" y="4080797"/>
                  <a:pt x="0" y="2628897"/>
                </a:cubicBezTo>
                <a:cubicBezTo>
                  <a:pt x="0" y="1176997"/>
                  <a:pt x="1176997" y="0"/>
                  <a:pt x="2628897" y="0"/>
                </a:cubicBezTo>
                <a:close/>
              </a:path>
            </a:pathLst>
          </a:custGeom>
        </p:spPr>
      </p:pic>
      <p:pic>
        <p:nvPicPr>
          <p:cNvPr id="6" name="Imagen 5" descr="Forma, Logotipo&#10;&#10;Descripción generada automáticamente">
            <a:extLst>
              <a:ext uri="{FF2B5EF4-FFF2-40B4-BE49-F238E27FC236}">
                <a16:creationId xmlns:a16="http://schemas.microsoft.com/office/drawing/2014/main" id="{FF652D7B-9928-7D41-8524-18A1B7032FB2}"/>
              </a:ext>
            </a:extLst>
          </p:cNvPr>
          <p:cNvPicPr>
            <a:picLocks noChangeAspect="1"/>
          </p:cNvPicPr>
          <p:nvPr/>
        </p:nvPicPr>
        <p:blipFill rotWithShape="1">
          <a:blip r:embed="rId3"/>
          <a:srcRect l="750" r="-1" b="-1"/>
          <a:stretch/>
        </p:blipFill>
        <p:spPr>
          <a:xfrm>
            <a:off x="7473970" y="1820601"/>
            <a:ext cx="3020014" cy="3020014"/>
          </a:xfrm>
          <a:custGeom>
            <a:avLst/>
            <a:gdLst/>
            <a:ahLst/>
            <a:cxnLst/>
            <a:rect l="l" t="t" r="r" b="b"/>
            <a:pathLst>
              <a:path w="2625112" h="2625112">
                <a:moveTo>
                  <a:pt x="1312556" y="0"/>
                </a:moveTo>
                <a:cubicBezTo>
                  <a:pt x="2037461" y="0"/>
                  <a:pt x="2625112" y="587651"/>
                  <a:pt x="2625112" y="1312556"/>
                </a:cubicBezTo>
                <a:cubicBezTo>
                  <a:pt x="2625112" y="2037461"/>
                  <a:pt x="2037461" y="2625112"/>
                  <a:pt x="1312556" y="2625112"/>
                </a:cubicBezTo>
                <a:cubicBezTo>
                  <a:pt x="587651" y="2625112"/>
                  <a:pt x="0" y="2037461"/>
                  <a:pt x="0" y="1312556"/>
                </a:cubicBezTo>
                <a:cubicBezTo>
                  <a:pt x="0" y="587651"/>
                  <a:pt x="587651" y="0"/>
                  <a:pt x="1312556" y="0"/>
                </a:cubicBezTo>
                <a:close/>
              </a:path>
            </a:pathLst>
          </a:custGeom>
        </p:spPr>
      </p:pic>
    </p:spTree>
    <p:extLst>
      <p:ext uri="{BB962C8B-B14F-4D97-AF65-F5344CB8AC3E}">
        <p14:creationId xmlns:p14="http://schemas.microsoft.com/office/powerpoint/2010/main" val="90150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6" name="Rectangle 55">
            <a:extLst>
              <a:ext uri="{FF2B5EF4-FFF2-40B4-BE49-F238E27FC236}">
                <a16:creationId xmlns:a16="http://schemas.microsoft.com/office/drawing/2014/main" id="{3712ED8D-807A-4E94-A9AF-C44676151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8" name="Right Triangle 57">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0136" y="1542777"/>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Document 8">
            <a:extLst>
              <a:ext uri="{FF2B5EF4-FFF2-40B4-BE49-F238E27FC236}">
                <a16:creationId xmlns:a16="http://schemas.microsoft.com/office/drawing/2014/main" id="{D8667B21-A39C-4ABB-9CED-0DD4CD739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70477" y="924332"/>
            <a:ext cx="6871335" cy="502267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 h="47798">
                <a:moveTo>
                  <a:pt x="3" y="147"/>
                </a:moveTo>
                <a:lnTo>
                  <a:pt x="21623" y="0"/>
                </a:lnTo>
                <a:cubicBezTo>
                  <a:pt x="21623" y="5774"/>
                  <a:pt x="21642" y="38022"/>
                  <a:pt x="21642" y="43796"/>
                </a:cubicBezTo>
                <a:cubicBezTo>
                  <a:pt x="10842" y="43796"/>
                  <a:pt x="10842" y="50396"/>
                  <a:pt x="42" y="46646"/>
                </a:cubicBezTo>
                <a:cubicBezTo>
                  <a:pt x="61" y="31179"/>
                  <a:pt x="-16" y="15614"/>
                  <a:pt x="3" y="147"/>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62" name="Group 61">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63" name="Straight Connector 62">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8962A0D6-705D-334F-8F44-D80DCEB23AB7}"/>
              </a:ext>
            </a:extLst>
          </p:cNvPr>
          <p:cNvSpPr>
            <a:spLocks noGrp="1"/>
          </p:cNvSpPr>
          <p:nvPr>
            <p:ph type="title"/>
          </p:nvPr>
        </p:nvSpPr>
        <p:spPr>
          <a:xfrm>
            <a:off x="457201" y="732348"/>
            <a:ext cx="4419600" cy="2240735"/>
          </a:xfrm>
        </p:spPr>
        <p:txBody>
          <a:bodyPr>
            <a:normAutofit/>
          </a:bodyPr>
          <a:lstStyle/>
          <a:p>
            <a:r>
              <a:rPr lang="es-CL" dirty="0">
                <a:solidFill>
                  <a:schemeClr val="tx2"/>
                </a:solidFill>
              </a:rPr>
              <a:t>CRONOGRAMA DE ACTIVIDADES</a:t>
            </a:r>
          </a:p>
        </p:txBody>
      </p:sp>
      <p:pic>
        <p:nvPicPr>
          <p:cNvPr id="4" name="Marcador de contenido 3">
            <a:extLst>
              <a:ext uri="{FF2B5EF4-FFF2-40B4-BE49-F238E27FC236}">
                <a16:creationId xmlns:a16="http://schemas.microsoft.com/office/drawing/2014/main" id="{2BD4D3E2-36FE-09EB-E19F-2B5C5A8D4E35}"/>
              </a:ext>
            </a:extLst>
          </p:cNvPr>
          <p:cNvPicPr>
            <a:picLocks noGrp="1" noChangeAspect="1"/>
          </p:cNvPicPr>
          <p:nvPr>
            <p:ph idx="1"/>
          </p:nvPr>
        </p:nvPicPr>
        <p:blipFill>
          <a:blip r:embed="rId2"/>
          <a:stretch>
            <a:fillRect/>
          </a:stretch>
        </p:blipFill>
        <p:spPr>
          <a:xfrm>
            <a:off x="4574328" y="1870434"/>
            <a:ext cx="7728184" cy="4974217"/>
          </a:xfrm>
        </p:spPr>
      </p:pic>
    </p:spTree>
    <p:extLst>
      <p:ext uri="{BB962C8B-B14F-4D97-AF65-F5344CB8AC3E}">
        <p14:creationId xmlns:p14="http://schemas.microsoft.com/office/powerpoint/2010/main" val="2220741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53">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Rectangle 55">
            <a:extLst>
              <a:ext uri="{FF2B5EF4-FFF2-40B4-BE49-F238E27FC236}">
                <a16:creationId xmlns:a16="http://schemas.microsoft.com/office/drawing/2014/main" id="{3712ED8D-807A-4E94-A9AF-C44676151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Right Triangle 57">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0136" y="1542777"/>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Document 8">
            <a:extLst>
              <a:ext uri="{FF2B5EF4-FFF2-40B4-BE49-F238E27FC236}">
                <a16:creationId xmlns:a16="http://schemas.microsoft.com/office/drawing/2014/main" id="{D8667B21-A39C-4ABB-9CED-0DD4CD739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70477" y="924332"/>
            <a:ext cx="6871335" cy="502267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 h="47798">
                <a:moveTo>
                  <a:pt x="3" y="147"/>
                </a:moveTo>
                <a:lnTo>
                  <a:pt x="21623" y="0"/>
                </a:lnTo>
                <a:cubicBezTo>
                  <a:pt x="21623" y="5774"/>
                  <a:pt x="21642" y="38022"/>
                  <a:pt x="21642" y="43796"/>
                </a:cubicBezTo>
                <a:cubicBezTo>
                  <a:pt x="10842" y="43796"/>
                  <a:pt x="10842" y="50396"/>
                  <a:pt x="42" y="46646"/>
                </a:cubicBezTo>
                <a:cubicBezTo>
                  <a:pt x="61" y="31179"/>
                  <a:pt x="-16" y="15614"/>
                  <a:pt x="3" y="147"/>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7" name="Group 61">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63" name="Straight Connector 62">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0E92D876-35BA-8D4A-89DB-915B7AECAF50}"/>
              </a:ext>
            </a:extLst>
          </p:cNvPr>
          <p:cNvSpPr>
            <a:spLocks noGrp="1"/>
          </p:cNvSpPr>
          <p:nvPr>
            <p:ph type="title"/>
          </p:nvPr>
        </p:nvSpPr>
        <p:spPr>
          <a:xfrm>
            <a:off x="457201" y="732348"/>
            <a:ext cx="4419600" cy="2240735"/>
          </a:xfrm>
        </p:spPr>
        <p:txBody>
          <a:bodyPr>
            <a:normAutofit/>
          </a:bodyPr>
          <a:lstStyle/>
          <a:p>
            <a:r>
              <a:rPr lang="es-CL" dirty="0">
                <a:solidFill>
                  <a:schemeClr val="tx2"/>
                </a:solidFill>
              </a:rPr>
              <a:t>CRONOGRAMA DE ACTIVIDADES</a:t>
            </a:r>
          </a:p>
        </p:txBody>
      </p:sp>
      <p:pic>
        <p:nvPicPr>
          <p:cNvPr id="4" name="Marcador de contenido 3">
            <a:extLst>
              <a:ext uri="{FF2B5EF4-FFF2-40B4-BE49-F238E27FC236}">
                <a16:creationId xmlns:a16="http://schemas.microsoft.com/office/drawing/2014/main" id="{043B3333-266E-6654-67FF-E4963653EFBB}"/>
              </a:ext>
            </a:extLst>
          </p:cNvPr>
          <p:cNvPicPr>
            <a:picLocks noGrp="1" noChangeAspect="1"/>
          </p:cNvPicPr>
          <p:nvPr>
            <p:ph idx="1"/>
          </p:nvPr>
        </p:nvPicPr>
        <p:blipFill>
          <a:blip r:embed="rId2"/>
          <a:stretch>
            <a:fillRect/>
          </a:stretch>
        </p:blipFill>
        <p:spPr>
          <a:xfrm>
            <a:off x="4423600" y="1527146"/>
            <a:ext cx="7628358" cy="4598502"/>
          </a:xfrm>
        </p:spPr>
      </p:pic>
    </p:spTree>
    <p:extLst>
      <p:ext uri="{BB962C8B-B14F-4D97-AF65-F5344CB8AC3E}">
        <p14:creationId xmlns:p14="http://schemas.microsoft.com/office/powerpoint/2010/main" val="2718085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53">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Rectangle 55">
            <a:extLst>
              <a:ext uri="{FF2B5EF4-FFF2-40B4-BE49-F238E27FC236}">
                <a16:creationId xmlns:a16="http://schemas.microsoft.com/office/drawing/2014/main" id="{3712ED8D-807A-4E94-A9AF-C44676151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Right Triangle 57">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0136" y="1542777"/>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Document 8">
            <a:extLst>
              <a:ext uri="{FF2B5EF4-FFF2-40B4-BE49-F238E27FC236}">
                <a16:creationId xmlns:a16="http://schemas.microsoft.com/office/drawing/2014/main" id="{D8667B21-A39C-4ABB-9CED-0DD4CD739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70477" y="924332"/>
            <a:ext cx="6871335" cy="502267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 h="47798">
                <a:moveTo>
                  <a:pt x="3" y="147"/>
                </a:moveTo>
                <a:lnTo>
                  <a:pt x="21623" y="0"/>
                </a:lnTo>
                <a:cubicBezTo>
                  <a:pt x="21623" y="5774"/>
                  <a:pt x="21642" y="38022"/>
                  <a:pt x="21642" y="43796"/>
                </a:cubicBezTo>
                <a:cubicBezTo>
                  <a:pt x="10842" y="43796"/>
                  <a:pt x="10842" y="50396"/>
                  <a:pt x="42" y="46646"/>
                </a:cubicBezTo>
                <a:cubicBezTo>
                  <a:pt x="61" y="31179"/>
                  <a:pt x="-16" y="15614"/>
                  <a:pt x="3" y="147"/>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7" name="Group 61">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63" name="Straight Connector 62">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0E92D876-35BA-8D4A-89DB-915B7AECAF50}"/>
              </a:ext>
            </a:extLst>
          </p:cNvPr>
          <p:cNvSpPr>
            <a:spLocks noGrp="1"/>
          </p:cNvSpPr>
          <p:nvPr>
            <p:ph type="title"/>
          </p:nvPr>
        </p:nvSpPr>
        <p:spPr>
          <a:xfrm>
            <a:off x="457201" y="732348"/>
            <a:ext cx="4419600" cy="2240735"/>
          </a:xfrm>
        </p:spPr>
        <p:txBody>
          <a:bodyPr>
            <a:normAutofit/>
          </a:bodyPr>
          <a:lstStyle/>
          <a:p>
            <a:r>
              <a:rPr lang="es-CL" dirty="0">
                <a:solidFill>
                  <a:schemeClr val="tx2"/>
                </a:solidFill>
              </a:rPr>
              <a:t>CRONOGRAMA DE ACTIVIDADES</a:t>
            </a:r>
          </a:p>
        </p:txBody>
      </p:sp>
      <p:pic>
        <p:nvPicPr>
          <p:cNvPr id="7" name="Marcador de contenido 6">
            <a:extLst>
              <a:ext uri="{FF2B5EF4-FFF2-40B4-BE49-F238E27FC236}">
                <a16:creationId xmlns:a16="http://schemas.microsoft.com/office/drawing/2014/main" id="{FF304E35-CBFE-D28D-6B8B-DD14106DCA1B}"/>
              </a:ext>
            </a:extLst>
          </p:cNvPr>
          <p:cNvPicPr>
            <a:picLocks noGrp="1" noChangeAspect="1"/>
          </p:cNvPicPr>
          <p:nvPr>
            <p:ph idx="1"/>
          </p:nvPr>
        </p:nvPicPr>
        <p:blipFill>
          <a:blip r:embed="rId2"/>
          <a:stretch>
            <a:fillRect/>
          </a:stretch>
        </p:blipFill>
        <p:spPr>
          <a:xfrm>
            <a:off x="1135997" y="2720930"/>
            <a:ext cx="10029124" cy="4123723"/>
          </a:xfrm>
        </p:spPr>
      </p:pic>
    </p:spTree>
    <p:extLst>
      <p:ext uri="{BB962C8B-B14F-4D97-AF65-F5344CB8AC3E}">
        <p14:creationId xmlns:p14="http://schemas.microsoft.com/office/powerpoint/2010/main" val="2596774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53">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Rectangle 55">
            <a:extLst>
              <a:ext uri="{FF2B5EF4-FFF2-40B4-BE49-F238E27FC236}">
                <a16:creationId xmlns:a16="http://schemas.microsoft.com/office/drawing/2014/main" id="{3712ED8D-807A-4E94-A9AF-C44676151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Right Triangle 57">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0136" y="1542777"/>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Document 8">
            <a:extLst>
              <a:ext uri="{FF2B5EF4-FFF2-40B4-BE49-F238E27FC236}">
                <a16:creationId xmlns:a16="http://schemas.microsoft.com/office/drawing/2014/main" id="{D8667B21-A39C-4ABB-9CED-0DD4CD739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70477" y="924332"/>
            <a:ext cx="6871335" cy="502267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 h="47798">
                <a:moveTo>
                  <a:pt x="3" y="147"/>
                </a:moveTo>
                <a:lnTo>
                  <a:pt x="21623" y="0"/>
                </a:lnTo>
                <a:cubicBezTo>
                  <a:pt x="21623" y="5774"/>
                  <a:pt x="21642" y="38022"/>
                  <a:pt x="21642" y="43796"/>
                </a:cubicBezTo>
                <a:cubicBezTo>
                  <a:pt x="10842" y="43796"/>
                  <a:pt x="10842" y="50396"/>
                  <a:pt x="42" y="46646"/>
                </a:cubicBezTo>
                <a:cubicBezTo>
                  <a:pt x="61" y="31179"/>
                  <a:pt x="-16" y="15614"/>
                  <a:pt x="3" y="147"/>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7" name="Group 61">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63" name="Straight Connector 62">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0E92D876-35BA-8D4A-89DB-915B7AECAF50}"/>
              </a:ext>
            </a:extLst>
          </p:cNvPr>
          <p:cNvSpPr>
            <a:spLocks noGrp="1"/>
          </p:cNvSpPr>
          <p:nvPr>
            <p:ph type="title"/>
          </p:nvPr>
        </p:nvSpPr>
        <p:spPr>
          <a:xfrm>
            <a:off x="457201" y="732348"/>
            <a:ext cx="4419600" cy="2240735"/>
          </a:xfrm>
        </p:spPr>
        <p:txBody>
          <a:bodyPr>
            <a:normAutofit/>
          </a:bodyPr>
          <a:lstStyle/>
          <a:p>
            <a:r>
              <a:rPr lang="es-CL" dirty="0">
                <a:solidFill>
                  <a:schemeClr val="tx2"/>
                </a:solidFill>
              </a:rPr>
              <a:t>CRONOGRAMA DE ACTIVIDADES</a:t>
            </a:r>
          </a:p>
        </p:txBody>
      </p:sp>
      <p:pic>
        <p:nvPicPr>
          <p:cNvPr id="6" name="Marcador de contenido 5">
            <a:extLst>
              <a:ext uri="{FF2B5EF4-FFF2-40B4-BE49-F238E27FC236}">
                <a16:creationId xmlns:a16="http://schemas.microsoft.com/office/drawing/2014/main" id="{C08BBDA9-7304-DAFE-287F-2CABC39212B0}"/>
              </a:ext>
            </a:extLst>
          </p:cNvPr>
          <p:cNvPicPr>
            <a:picLocks noGrp="1" noChangeAspect="1"/>
          </p:cNvPicPr>
          <p:nvPr>
            <p:ph idx="1"/>
          </p:nvPr>
        </p:nvPicPr>
        <p:blipFill>
          <a:blip r:embed="rId2"/>
          <a:stretch>
            <a:fillRect/>
          </a:stretch>
        </p:blipFill>
        <p:spPr>
          <a:xfrm>
            <a:off x="4003965" y="2704120"/>
            <a:ext cx="8200463" cy="4236708"/>
          </a:xfrm>
        </p:spPr>
      </p:pic>
    </p:spTree>
    <p:extLst>
      <p:ext uri="{BB962C8B-B14F-4D97-AF65-F5344CB8AC3E}">
        <p14:creationId xmlns:p14="http://schemas.microsoft.com/office/powerpoint/2010/main" val="613811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1D89589F-37B2-43AC-A5AB-3B428690B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Right Triangle 13">
            <a:extLst>
              <a:ext uri="{FF2B5EF4-FFF2-40B4-BE49-F238E27FC236}">
                <a16:creationId xmlns:a16="http://schemas.microsoft.com/office/drawing/2014/main" id="{7BCC6446-8462-4A63-9B6F-8F57EC4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5271" y="2673521"/>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ocument 15">
            <a:extLst>
              <a:ext uri="{FF2B5EF4-FFF2-40B4-BE49-F238E27FC236}">
                <a16:creationId xmlns:a16="http://schemas.microsoft.com/office/drawing/2014/main" id="{0AF8A919-E589-4841-8662-39A57558C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55724" y="2105114"/>
            <a:ext cx="6858000" cy="2647778"/>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8" name="Group 17">
            <a:extLst>
              <a:ext uri="{FF2B5EF4-FFF2-40B4-BE49-F238E27FC236}">
                <a16:creationId xmlns:a16="http://schemas.microsoft.com/office/drawing/2014/main" id="{8118ECEF-CA6A-4CB6-BCA5-59B2DB40C4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9" name="Straight Connector 18">
              <a:extLst>
                <a:ext uri="{FF2B5EF4-FFF2-40B4-BE49-F238E27FC236}">
                  <a16:creationId xmlns:a16="http://schemas.microsoft.com/office/drawing/2014/main" id="{CDC2A251-C28C-4A72-BAFF-511640FB2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DDB2429-3E01-4CD5-998D-8F5716A098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E26953B-4BE7-4AD0-B471-088DBB23D7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9D9ED6D-9817-4272-9FEF-E674FBCCCC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718C0DE-4596-4A70-AA4F-E678AC7FB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8B48095-74C2-4053-872D-D3F70910C3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224D0B6-A4CB-4D98-A1DC-2770B95F9E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B39DE9C-23C1-4ABA-BD0D-B76BDC963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9DDAAE0-966C-4350-8819-857CF524F3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EE6C021-FBD3-42F3-9A9C-69C4E71989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02961B9-65E1-4B12-AD98-9845BC3F43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22ABFE0-D700-4FD9-9CC8-D138B29AB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6FFF1A3-B8BF-470C-9436-D5B7818535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8B6551-FF5D-49F5-8D3E-757AEC357A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0F3BFE5-573C-42C0-94D5-E5513CCC5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57931AB-4B07-4E0E-B3E4-84E2452E0A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C4789DB-7083-4597-9FC7-6336EA0BE3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E0B4F1D-D11A-4023-BE6B-6679ABB2B4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8633D7A-F6FC-418F-AD87-0EE148C1A0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0FC8FCC-6F69-4802-995C-903AE44162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6ABFCE7-4796-4186-8EDC-DB6CE87BC7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1935BF2-A804-46BA-940A-DDAD7888F3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D012DA9-8D67-483A-8071-2903F2E3B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09163DC-956E-44BE-B55A-E6C2C851DD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6CDE9FD-1880-483F-A039-BEB3AB0D37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8DDB23B-71E7-42A3-B055-5740EE14C5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7245B63-D771-461D-A625-4B49966D24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F1DF9FF-1F61-4B4F-8993-6897DE09C9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092F139-6734-46F3-B176-11741F1F73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1437D921-6364-7743-988C-23E304F18B42}"/>
              </a:ext>
            </a:extLst>
          </p:cNvPr>
          <p:cNvSpPr>
            <a:spLocks noGrp="1"/>
          </p:cNvSpPr>
          <p:nvPr>
            <p:ph type="ctrTitle"/>
          </p:nvPr>
        </p:nvSpPr>
        <p:spPr>
          <a:xfrm>
            <a:off x="453142" y="725467"/>
            <a:ext cx="5414255" cy="2784496"/>
          </a:xfrm>
        </p:spPr>
        <p:txBody>
          <a:bodyPr>
            <a:normAutofit/>
          </a:bodyPr>
          <a:lstStyle/>
          <a:p>
            <a:pPr algn="l"/>
            <a:r>
              <a:rPr lang="es-CL" dirty="0">
                <a:solidFill>
                  <a:schemeClr val="tx2">
                    <a:alpha val="80000"/>
                  </a:schemeClr>
                </a:solidFill>
              </a:rPr>
              <a:t>CUENTA PÚBLICA 2024</a:t>
            </a:r>
          </a:p>
        </p:txBody>
      </p:sp>
      <p:sp>
        <p:nvSpPr>
          <p:cNvPr id="3" name="Subtítulo 2">
            <a:extLst>
              <a:ext uri="{FF2B5EF4-FFF2-40B4-BE49-F238E27FC236}">
                <a16:creationId xmlns:a16="http://schemas.microsoft.com/office/drawing/2014/main" id="{FCCEFAA2-20B0-1A4D-8D89-B1B2F840CA35}"/>
              </a:ext>
            </a:extLst>
          </p:cNvPr>
          <p:cNvSpPr>
            <a:spLocks noGrp="1"/>
          </p:cNvSpPr>
          <p:nvPr>
            <p:ph type="subTitle" idx="1"/>
          </p:nvPr>
        </p:nvSpPr>
        <p:spPr>
          <a:xfrm>
            <a:off x="453142" y="3602038"/>
            <a:ext cx="5414255" cy="1560594"/>
          </a:xfrm>
        </p:spPr>
        <p:txBody>
          <a:bodyPr>
            <a:normAutofit/>
          </a:bodyPr>
          <a:lstStyle/>
          <a:p>
            <a:pPr algn="l"/>
            <a:r>
              <a:rPr lang="es-CL" dirty="0">
                <a:solidFill>
                  <a:schemeClr val="tx2">
                    <a:alpha val="80000"/>
                  </a:schemeClr>
                </a:solidFill>
              </a:rPr>
              <a:t>COLEGIO CORAZÓN DE JESÚS </a:t>
            </a:r>
          </a:p>
          <a:p>
            <a:pPr algn="l"/>
            <a:r>
              <a:rPr lang="es-CL" dirty="0">
                <a:solidFill>
                  <a:schemeClr val="tx2">
                    <a:alpha val="80000"/>
                  </a:schemeClr>
                </a:solidFill>
              </a:rPr>
              <a:t>RECURSOS 2023</a:t>
            </a:r>
          </a:p>
        </p:txBody>
      </p:sp>
      <p:pic>
        <p:nvPicPr>
          <p:cNvPr id="5" name="Imagen 4" descr="Forma, Logotipo&#10;&#10;Descripción generada automáticamente">
            <a:extLst>
              <a:ext uri="{FF2B5EF4-FFF2-40B4-BE49-F238E27FC236}">
                <a16:creationId xmlns:a16="http://schemas.microsoft.com/office/drawing/2014/main" id="{AC2A57E5-8A6E-B346-B555-15A575D7C531}"/>
              </a:ext>
            </a:extLst>
          </p:cNvPr>
          <p:cNvPicPr>
            <a:picLocks noChangeAspect="1"/>
          </p:cNvPicPr>
          <p:nvPr/>
        </p:nvPicPr>
        <p:blipFill rotWithShape="1">
          <a:blip r:embed="rId2"/>
          <a:srcRect l="750"/>
          <a:stretch/>
        </p:blipFill>
        <p:spPr>
          <a:xfrm>
            <a:off x="6025896" y="457200"/>
            <a:ext cx="5879592" cy="5879592"/>
          </a:xfrm>
          <a:custGeom>
            <a:avLst/>
            <a:gdLst/>
            <a:ahLst/>
            <a:cxnLst/>
            <a:rect l="l" t="t" r="r" b="b"/>
            <a:pathLst>
              <a:path w="5777910" h="5777910">
                <a:moveTo>
                  <a:pt x="2888955" y="0"/>
                </a:moveTo>
                <a:cubicBezTo>
                  <a:pt x="4484481" y="0"/>
                  <a:pt x="5777910" y="1293429"/>
                  <a:pt x="5777910" y="2888955"/>
                </a:cubicBezTo>
                <a:cubicBezTo>
                  <a:pt x="5777910" y="4484481"/>
                  <a:pt x="4484481" y="5777910"/>
                  <a:pt x="2888955" y="5777910"/>
                </a:cubicBezTo>
                <a:cubicBezTo>
                  <a:pt x="1293429" y="5777910"/>
                  <a:pt x="0" y="4484481"/>
                  <a:pt x="0" y="2888955"/>
                </a:cubicBezTo>
                <a:cubicBezTo>
                  <a:pt x="0" y="1293429"/>
                  <a:pt x="1293429" y="0"/>
                  <a:pt x="2888955" y="0"/>
                </a:cubicBezTo>
                <a:close/>
              </a:path>
            </a:pathLst>
          </a:custGeom>
        </p:spPr>
      </p:pic>
    </p:spTree>
    <p:extLst>
      <p:ext uri="{BB962C8B-B14F-4D97-AF65-F5344CB8AC3E}">
        <p14:creationId xmlns:p14="http://schemas.microsoft.com/office/powerpoint/2010/main" val="150089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1" name="Group 10">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2" name="Freeform: Shape 41">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4" name="Freeform: Shape 43">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6" name="Rectangle 45">
            <a:extLst>
              <a:ext uri="{FF2B5EF4-FFF2-40B4-BE49-F238E27FC236}">
                <a16:creationId xmlns:a16="http://schemas.microsoft.com/office/drawing/2014/main" id="{3BBF3378-C49E-4B97-A883-6393FBF18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8" name="Group 47">
            <a:extLst>
              <a:ext uri="{FF2B5EF4-FFF2-40B4-BE49-F238E27FC236}">
                <a16:creationId xmlns:a16="http://schemas.microsoft.com/office/drawing/2014/main" id="{DA3D4001-286E-4CB2-B293-3058BDDC82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9" name="Straight Connector 48">
              <a:extLst>
                <a:ext uri="{FF2B5EF4-FFF2-40B4-BE49-F238E27FC236}">
                  <a16:creationId xmlns:a16="http://schemas.microsoft.com/office/drawing/2014/main" id="{F81F6D9A-C297-4D43-A56B-E097477E91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BD5299F-3CBD-431D-A276-1F6EBDE639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579A460-D36C-4808-99FD-224968EC8D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FACC58E-31A5-41E4-BCE1-9A0FF26F19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3EE866F-1BA5-4009-983D-0A270F2651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E7DADAE-DB0C-47E3-AE16-C7B09A326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AB89127-DBEE-47FB-951F-C4FEBC41E9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68F6061-E9B4-4C8B-B421-CB81EF3715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4F431D3-EEE6-4416-BA2B-7B8942561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3A1230D-F162-470F-B26A-44F48789F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128856B-8BFD-40E1-993B-93F4DDEEC0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AD4C0C2-878C-4A6F-998A-CDDC31ACD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EE0349E-7D03-4F4E-BCAA-D6BAC3E057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D4A5BD7-7EA2-4F4A-A88B-240C626054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5DE89C9-D993-4FE5-9E60-4816CB1A6F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574CA6C-639F-41A6-AED3-15C0E0E1B6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3864BFB-5F88-4311-A2A0-12D067F91E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9B3E436-97A2-4763-9E55-2C470DF17D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462A8CC-9918-4941-9B4A-36FB3F8531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0671973-544E-4370-8DB9-174DAB82F9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5505BD9-45DD-4763-90CB-FB9DB06615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022B701-1894-49C5-A67C-6B8377C7C5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0501CD9-45DC-4009-A410-08DB27A874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0BD35CA-BF52-4F44-B789-E3B98042D8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5AED4B0-30B1-4E36-86A4-42C2A9181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A1A0260-34D8-4474-8C33-ED80F83092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DCCA183-C630-4855-8BD6-0E4EEE59FC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43E8B9F-C809-423A-ADAA-80CE5C0711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621EBC9-CEB1-4BA5-82D6-9944A3C123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79" name="Freeform: Shape 78">
            <a:extLst>
              <a:ext uri="{FF2B5EF4-FFF2-40B4-BE49-F238E27FC236}">
                <a16:creationId xmlns:a16="http://schemas.microsoft.com/office/drawing/2014/main" id="{EB68BB96-3C54-47CE-A559-16FC5968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81" name="Group 80">
            <a:extLst>
              <a:ext uri="{FF2B5EF4-FFF2-40B4-BE49-F238E27FC236}">
                <a16:creationId xmlns:a16="http://schemas.microsoft.com/office/drawing/2014/main" id="{BDDD9304-3AB6-4BE9-833E-9C1B3EC42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2" name="Straight Connector 81">
              <a:extLst>
                <a:ext uri="{FF2B5EF4-FFF2-40B4-BE49-F238E27FC236}">
                  <a16:creationId xmlns:a16="http://schemas.microsoft.com/office/drawing/2014/main" id="{C7756000-2285-4D38-AD2B-91F47CF8B5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F7A36A8-4BBE-49D8-94DA-606561AC09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61EE45E-0342-4F26-8CD3-85CDDF7E5A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9C5DC0E-03C0-4CEB-AD10-3A3C999948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E1CE081-E685-46D4-BAF7-54C65BD823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486C88F-30DD-46C8-9B05-F885D4EB07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90BAD11-B30B-49DE-A566-E21BCDDCFA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1F821CC-6C37-4415-8DA6-EF6B42D87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9ECD1FB-7FE8-477E-8E90-648AE4E932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81C9DD8-7FF3-44E6-9887-1CE07DBD95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54D87AF-08CE-4125-AF4B-8C8A9D340B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3C9C908-1A58-4E28-969E-48E9BA61BB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530AEF7-35DB-44E3-93EB-B3F0FBA9E5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108D15E-72F2-45D7-9050-8322CB1F84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CC764F43-FB23-49CB-B2CA-ACFBFB412A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64C60457-68FC-4E1F-9ABB-E79094AEB1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2C915FB-0611-4283-8EC1-88510A69FC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F80AC6-E542-456F-BEE8-E9CF46AC21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EC6EED6-01FF-4941-A4AB-224D26EE11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8D16FF7-D5D7-4A97-BB5E-A069EF13A4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703DF22-27D8-481B-95B5-A4A7A62066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F7256DA-C9DD-498F-A3B4-789819FE4C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BEBA9FF-8036-4656-B1F1-87953464DC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75DABD2-EA79-4547-AFC6-53720AB60E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060E1B5-52C7-4314-98B0-3AE8A0B630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33D416E-D8B5-4097-B7F0-1BA0357D36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5862DFC-3406-4DC9-AA41-0CE64748AF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C908427-368C-4792-A5E5-313F77FF2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8CB189E-908B-495D-B023-05D3D2C1B4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12" name="Rectangle 111">
            <a:extLst>
              <a:ext uri="{FF2B5EF4-FFF2-40B4-BE49-F238E27FC236}">
                <a16:creationId xmlns:a16="http://schemas.microsoft.com/office/drawing/2014/main" id="{A173122F-D466-4F08-90FA-0038F7AC2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4" name="Rectangle 113">
            <a:extLst>
              <a:ext uri="{FF2B5EF4-FFF2-40B4-BE49-F238E27FC236}">
                <a16:creationId xmlns:a16="http://schemas.microsoft.com/office/drawing/2014/main" id="{4A929113-1368-4B1B-9C6F-140F47CBF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6" name="Right Triangle 115">
            <a:extLst>
              <a:ext uri="{FF2B5EF4-FFF2-40B4-BE49-F238E27FC236}">
                <a16:creationId xmlns:a16="http://schemas.microsoft.com/office/drawing/2014/main" id="{C24346C5-B1C8-4C83-846B-122A3B4B2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5270" y="1555699"/>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0B6C48B2-8296-4312-8901-93BB7735D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5" y="4554328"/>
            <a:ext cx="12197917" cy="2303672"/>
          </a:xfrm>
          <a:custGeom>
            <a:avLst/>
            <a:gdLst>
              <a:gd name="connsiteX0" fmla="*/ 8951169 w 12178450"/>
              <a:gd name="connsiteY0" fmla="*/ 32 h 2001622"/>
              <a:gd name="connsiteX1" fmla="*/ 11653845 w 12178450"/>
              <a:gd name="connsiteY1" fmla="*/ 209874 h 2001622"/>
              <a:gd name="connsiteX2" fmla="*/ 12178450 w 12178450"/>
              <a:gd name="connsiteY2" fmla="*/ 286723 h 2001622"/>
              <a:gd name="connsiteX3" fmla="*/ 12178450 w 12178450"/>
              <a:gd name="connsiteY3" fmla="*/ 2001622 h 2001622"/>
              <a:gd name="connsiteX4" fmla="*/ 0 w 12178450"/>
              <a:gd name="connsiteY4" fmla="*/ 2001622 h 2001622"/>
              <a:gd name="connsiteX5" fmla="*/ 0 w 12178450"/>
              <a:gd name="connsiteY5" fmla="*/ 1010979 h 2001622"/>
              <a:gd name="connsiteX6" fmla="*/ 8951169 w 12178450"/>
              <a:gd name="connsiteY6" fmla="*/ 32 h 20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8450" h="2001622">
                <a:moveTo>
                  <a:pt x="8951169" y="32"/>
                </a:moveTo>
                <a:cubicBezTo>
                  <a:pt x="9704520" y="1593"/>
                  <a:pt x="10578586" y="62133"/>
                  <a:pt x="11653845" y="209874"/>
                </a:cubicBezTo>
                <a:lnTo>
                  <a:pt x="12178450" y="286723"/>
                </a:lnTo>
                <a:lnTo>
                  <a:pt x="12178450" y="2001622"/>
                </a:lnTo>
                <a:lnTo>
                  <a:pt x="0" y="2001622"/>
                </a:lnTo>
                <a:lnTo>
                  <a:pt x="0" y="1010979"/>
                </a:lnTo>
                <a:cubicBezTo>
                  <a:pt x="4768989" y="1010979"/>
                  <a:pt x="5812206" y="-6472"/>
                  <a:pt x="8951169" y="32"/>
                </a:cubicBezTo>
                <a:close/>
              </a:path>
            </a:pathLst>
          </a:cu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120" name="Group 119">
            <a:extLst>
              <a:ext uri="{FF2B5EF4-FFF2-40B4-BE49-F238E27FC236}">
                <a16:creationId xmlns:a16="http://schemas.microsoft.com/office/drawing/2014/main" id="{90F28F7A-4F2F-4C1B-AF1C-A6E7C79532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1" name="Straight Connector 120">
              <a:extLst>
                <a:ext uri="{FF2B5EF4-FFF2-40B4-BE49-F238E27FC236}">
                  <a16:creationId xmlns:a16="http://schemas.microsoft.com/office/drawing/2014/main" id="{B23CC870-B5E9-475F-A625-9E862A6295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42A6B08C-017D-4B4D-95EC-4BB83C5541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94599402-E1B8-4E3B-A56D-68606FC1EF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720C48A-E9A0-4B85-A954-39375E0996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0E26956-FF2A-412E-ACC4-29CCD02599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FB31E652-49AC-4108-85B8-75122A48A5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DC1DB29F-0624-4035-B188-640616D5DE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1D27221C-2427-4C99-89DC-1A38A54058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DBF1D76-8076-4BAE-B627-F1861C9E08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E930E41-FC2F-4319-9C28-32C2784300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0936C1B-0C10-464B-85C8-345095AAB3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B90EC61-FD0C-434A-9D1B-A20035C214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A5F5CC56-1FDA-4D3E-9C6E-8E996026C3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272B8FB2-B735-480F-9A88-48AADB2227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85B46C1B-4FC4-4E24-AC43-07940BE1E6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34915AF-0AE3-4EDD-8681-4C3F2C592B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C35A3F3-714E-4F69-9BDF-8ED284EF29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3D561AC-B0B1-47EB-BE05-209F5612B7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3508E52-4FD9-4E6D-AFEA-69A88ED268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C69DDE76-16F7-472F-B6D7-84AE8FFF31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2D87BEF-8844-4A3E-B130-B7D26740CC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B381129-2089-4EAA-AE6C-2BAA96BC82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5B69BF7A-FA63-4706-8066-DF15018E66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A3ECB71-0CCD-403F-B14B-ABC48D78CD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D9095BBA-0FE1-49E5-89F7-22125BAF87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B55351D8-6F27-4B82-968B-581B177CB4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351025A5-EB5A-4057-A85E-69AF0E6BE6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5030318B-EEB9-4D92-BC50-D115109898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417FC0E3-7CC7-4188-BC7A-7E8FB55649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89E8E8B4-FEC6-6A4D-9EF0-9CCC9635E91E}"/>
              </a:ext>
            </a:extLst>
          </p:cNvPr>
          <p:cNvSpPr>
            <a:spLocks noGrp="1"/>
          </p:cNvSpPr>
          <p:nvPr>
            <p:ph type="title"/>
          </p:nvPr>
        </p:nvSpPr>
        <p:spPr>
          <a:xfrm>
            <a:off x="453142" y="168275"/>
            <a:ext cx="6542916" cy="2574923"/>
          </a:xfrm>
        </p:spPr>
        <p:txBody>
          <a:bodyPr vert="horz" lIns="91440" tIns="45720" rIns="91440" bIns="45720" rtlCol="0" anchor="ctr">
            <a:normAutofit/>
          </a:bodyPr>
          <a:lstStyle/>
          <a:p>
            <a:r>
              <a:rPr lang="en-US" sz="5400">
                <a:solidFill>
                  <a:schemeClr val="tx2"/>
                </a:solidFill>
              </a:rPr>
              <a:t>TIPOS DE SUBVENCIONES</a:t>
            </a:r>
          </a:p>
        </p:txBody>
      </p:sp>
      <p:graphicFrame>
        <p:nvGraphicFramePr>
          <p:cNvPr id="4" name="Marcador de contenido 3">
            <a:extLst>
              <a:ext uri="{FF2B5EF4-FFF2-40B4-BE49-F238E27FC236}">
                <a16:creationId xmlns:a16="http://schemas.microsoft.com/office/drawing/2014/main" id="{210D467B-FED5-D646-8A13-08E40DE35304}"/>
              </a:ext>
            </a:extLst>
          </p:cNvPr>
          <p:cNvGraphicFramePr>
            <a:graphicFrameLocks noGrp="1"/>
          </p:cNvGraphicFramePr>
          <p:nvPr>
            <p:ph idx="1"/>
            <p:extLst>
              <p:ext uri="{D42A27DB-BD31-4B8C-83A1-F6EECF244321}">
                <p14:modId xmlns:p14="http://schemas.microsoft.com/office/powerpoint/2010/main" val="1143680563"/>
              </p:ext>
            </p:extLst>
          </p:nvPr>
        </p:nvGraphicFramePr>
        <p:xfrm>
          <a:off x="1346764" y="2954226"/>
          <a:ext cx="9655367" cy="3453472"/>
        </p:xfrm>
        <a:graphic>
          <a:graphicData uri="http://schemas.openxmlformats.org/drawingml/2006/table">
            <a:tbl>
              <a:tblPr firstRow="1" bandRow="1">
                <a:solidFill>
                  <a:schemeClr val="bg1">
                    <a:lumMod val="95000"/>
                  </a:schemeClr>
                </a:solidFill>
                <a:tableStyleId>{5C22544A-7EE6-4342-B048-85BDC9FD1C3A}</a:tableStyleId>
              </a:tblPr>
              <a:tblGrid>
                <a:gridCol w="2598672">
                  <a:extLst>
                    <a:ext uri="{9D8B030D-6E8A-4147-A177-3AD203B41FA5}">
                      <a16:colId xmlns:a16="http://schemas.microsoft.com/office/drawing/2014/main" val="2293076833"/>
                    </a:ext>
                  </a:extLst>
                </a:gridCol>
                <a:gridCol w="7056695">
                  <a:extLst>
                    <a:ext uri="{9D8B030D-6E8A-4147-A177-3AD203B41FA5}">
                      <a16:colId xmlns:a16="http://schemas.microsoft.com/office/drawing/2014/main" val="3343080836"/>
                    </a:ext>
                  </a:extLst>
                </a:gridCol>
              </a:tblGrid>
              <a:tr h="363593">
                <a:tc>
                  <a:txBody>
                    <a:bodyPr/>
                    <a:lstStyle/>
                    <a:p>
                      <a:pPr algn="ctr">
                        <a:lnSpc>
                          <a:spcPct val="107000"/>
                        </a:lnSpc>
                        <a:spcAft>
                          <a:spcPts val="800"/>
                        </a:spcAft>
                      </a:pPr>
                      <a:r>
                        <a:rPr lang="es-CL" sz="1400" b="0" kern="1200" cap="none" spc="0">
                          <a:solidFill>
                            <a:schemeClr val="bg1"/>
                          </a:solidFill>
                          <a:effectLst/>
                        </a:rPr>
                        <a:t>Tipo de subvención</a:t>
                      </a:r>
                      <a:endParaRPr lang="es-CL" sz="14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34" marR="59334" marT="82214" marB="29667" anchor="ctr">
                    <a:lnL w="12700" cmpd="sng">
                      <a:noFill/>
                    </a:lnL>
                    <a:lnR w="12700" cmpd="sng">
                      <a:noFill/>
                    </a:lnR>
                    <a:lnT w="19050" cap="flat" cmpd="sng" algn="ctr">
                      <a:noFill/>
                      <a:prstDash val="solid"/>
                    </a:lnT>
                    <a:lnB w="38100" cmpd="sng">
                      <a:noFill/>
                    </a:lnB>
                    <a:solidFill>
                      <a:schemeClr val="accent2"/>
                    </a:solidFill>
                  </a:tcPr>
                </a:tc>
                <a:tc>
                  <a:txBody>
                    <a:bodyPr/>
                    <a:lstStyle/>
                    <a:p>
                      <a:pPr algn="ctr">
                        <a:lnSpc>
                          <a:spcPct val="107000"/>
                        </a:lnSpc>
                        <a:spcAft>
                          <a:spcPts val="800"/>
                        </a:spcAft>
                      </a:pPr>
                      <a:r>
                        <a:rPr lang="es-CL" sz="1400" b="0" kern="1200" cap="none" spc="0">
                          <a:solidFill>
                            <a:schemeClr val="bg1"/>
                          </a:solidFill>
                          <a:effectLst/>
                        </a:rPr>
                        <a:t>Descripción</a:t>
                      </a:r>
                      <a:endParaRPr lang="es-CL" sz="14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34" marR="59334" marT="82214" marB="29667"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2650862608"/>
                  </a:ext>
                </a:extLst>
              </a:tr>
              <a:tr h="655390">
                <a:tc>
                  <a:txBody>
                    <a:bodyPr/>
                    <a:lstStyle/>
                    <a:p>
                      <a:pPr algn="ctr">
                        <a:lnSpc>
                          <a:spcPct val="107000"/>
                        </a:lnSpc>
                        <a:spcAft>
                          <a:spcPts val="800"/>
                        </a:spcAft>
                      </a:pPr>
                      <a:r>
                        <a:rPr lang="es-CL" sz="1100" kern="1200" cap="none" spc="0">
                          <a:solidFill>
                            <a:schemeClr val="tx1"/>
                          </a:solidFill>
                          <a:effectLst/>
                        </a:rPr>
                        <a:t>Subvención General</a:t>
                      </a:r>
                      <a:endParaRPr lang="es-CL"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34" marR="59334" marT="82214" marB="29667">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gn="l">
                        <a:lnSpc>
                          <a:spcPct val="107000"/>
                        </a:lnSpc>
                        <a:spcAft>
                          <a:spcPts val="800"/>
                        </a:spcAft>
                      </a:pPr>
                      <a:r>
                        <a:rPr lang="es-CL" sz="1100" kern="1200" cap="none" spc="0">
                          <a:solidFill>
                            <a:schemeClr val="tx1"/>
                          </a:solidFill>
                          <a:effectLst/>
                        </a:rPr>
                        <a:t>La subvención escolar consiste en la entrega de recursos de origen fiscal,  que se utiliza para mantener  establecimientos educacionales, personal docente y recursos materiales, que  proporcione un adecuado ambiente educativo y cultural.</a:t>
                      </a:r>
                      <a:endParaRPr lang="es-CL"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34" marR="59334" marT="82214" marB="29667">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367955170"/>
                  </a:ext>
                </a:extLst>
              </a:tr>
              <a:tr h="482111">
                <a:tc>
                  <a:txBody>
                    <a:bodyPr/>
                    <a:lstStyle/>
                    <a:p>
                      <a:pPr algn="ctr">
                        <a:lnSpc>
                          <a:spcPct val="107000"/>
                        </a:lnSpc>
                        <a:spcAft>
                          <a:spcPts val="800"/>
                        </a:spcAft>
                      </a:pPr>
                      <a:r>
                        <a:rPr lang="es-CL" sz="1100" kern="1200" cap="none" spc="0">
                          <a:solidFill>
                            <a:schemeClr val="tx1"/>
                          </a:solidFill>
                          <a:effectLst/>
                        </a:rPr>
                        <a:t>Subvención Escolar Preferencial</a:t>
                      </a:r>
                      <a:endParaRPr lang="es-CL"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34" marR="59334" marT="82214" marB="29667">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l">
                        <a:lnSpc>
                          <a:spcPct val="107000"/>
                        </a:lnSpc>
                        <a:spcAft>
                          <a:spcPts val="800"/>
                        </a:spcAft>
                      </a:pPr>
                      <a:r>
                        <a:rPr lang="es-CL" sz="1100" kern="1200" cap="none" spc="0">
                          <a:solidFill>
                            <a:schemeClr val="tx1"/>
                          </a:solidFill>
                          <a:effectLst/>
                        </a:rPr>
                        <a:t>La Subvención Escolar Preferencial, es una iniciativa que entrega recursos adicionales por cada alumno prioritario y preferente, para la implementación de un Plan de Mejoramiento educativo.</a:t>
                      </a:r>
                      <a:endParaRPr lang="es-CL"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34" marR="59334" marT="82214" marB="29667">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472301071"/>
                  </a:ext>
                </a:extLst>
              </a:tr>
              <a:tr h="655390">
                <a:tc>
                  <a:txBody>
                    <a:bodyPr/>
                    <a:lstStyle/>
                    <a:p>
                      <a:pPr algn="ctr">
                        <a:lnSpc>
                          <a:spcPct val="107000"/>
                        </a:lnSpc>
                        <a:spcAft>
                          <a:spcPts val="800"/>
                        </a:spcAft>
                      </a:pPr>
                      <a:r>
                        <a:rPr lang="es-CL" sz="1100" kern="1200" cap="none" spc="0">
                          <a:solidFill>
                            <a:schemeClr val="tx1"/>
                          </a:solidFill>
                          <a:effectLst/>
                        </a:rPr>
                        <a:t>Subvención  (PIE)proyecto integración escolar</a:t>
                      </a:r>
                      <a:endParaRPr lang="es-CL"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34" marR="59334" marT="82214" marB="29667">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l">
                        <a:lnSpc>
                          <a:spcPct val="107000"/>
                        </a:lnSpc>
                        <a:spcAft>
                          <a:spcPts val="800"/>
                        </a:spcAft>
                      </a:pPr>
                      <a:r>
                        <a:rPr lang="es-CL" sz="1100" kern="1200" cap="none" spc="0">
                          <a:solidFill>
                            <a:schemeClr val="tx1"/>
                          </a:solidFill>
                          <a:effectLst/>
                        </a:rPr>
                        <a:t>El Programa Integración Escolar tiene como objetivo contribuir en el mejoramiento continuo de la calidad de la educación,  especialmente de aquellos que presenten una necesidad educativa especial (NEE), sean estas de carácter permanente o transitorio.</a:t>
                      </a:r>
                      <a:endParaRPr lang="es-CL"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34" marR="59334" marT="82214" marB="29667">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101540307"/>
                  </a:ext>
                </a:extLst>
              </a:tr>
              <a:tr h="482111">
                <a:tc>
                  <a:txBody>
                    <a:bodyPr/>
                    <a:lstStyle/>
                    <a:p>
                      <a:pPr algn="ctr">
                        <a:lnSpc>
                          <a:spcPct val="107000"/>
                        </a:lnSpc>
                        <a:spcAft>
                          <a:spcPts val="800"/>
                        </a:spcAft>
                      </a:pPr>
                      <a:r>
                        <a:rPr lang="es-CL" sz="1100" kern="1200" cap="none" spc="0">
                          <a:solidFill>
                            <a:schemeClr val="tx1"/>
                          </a:solidFill>
                          <a:effectLst/>
                        </a:rPr>
                        <a:t>Subvención Pro - Retención</a:t>
                      </a:r>
                      <a:endParaRPr lang="es-CL"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34" marR="59334" marT="82214" marB="29667">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l">
                        <a:lnSpc>
                          <a:spcPct val="107000"/>
                        </a:lnSpc>
                        <a:spcAft>
                          <a:spcPts val="800"/>
                        </a:spcAft>
                      </a:pPr>
                      <a:r>
                        <a:rPr lang="es-CL" sz="1100" kern="1200" cap="none" spc="0">
                          <a:solidFill>
                            <a:schemeClr val="tx1"/>
                          </a:solidFill>
                          <a:effectLst/>
                        </a:rPr>
                        <a:t>Es una subvención anual educacional destinada a favorecer la retención de alumnos(as) que cursan desde 7° básico a 4° medio en establecimientos educacionales subvencionados y que pertenezcan a familias indigentes.</a:t>
                      </a:r>
                      <a:endParaRPr lang="es-CL"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34" marR="59334" marT="82214" marB="29667">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78962383"/>
                  </a:ext>
                </a:extLst>
              </a:tr>
              <a:tr h="655390">
                <a:tc>
                  <a:txBody>
                    <a:bodyPr/>
                    <a:lstStyle/>
                    <a:p>
                      <a:pPr algn="ctr">
                        <a:lnSpc>
                          <a:spcPct val="107000"/>
                        </a:lnSpc>
                        <a:spcAft>
                          <a:spcPts val="800"/>
                        </a:spcAft>
                      </a:pPr>
                      <a:r>
                        <a:rPr lang="es-CL" sz="1100" kern="1200" cap="none" spc="0">
                          <a:solidFill>
                            <a:schemeClr val="tx1"/>
                          </a:solidFill>
                          <a:effectLst/>
                        </a:rPr>
                        <a:t>Subvención Mantenimiento</a:t>
                      </a:r>
                      <a:endParaRPr lang="es-CL"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34" marR="59334" marT="82214" marB="29667">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l">
                        <a:lnSpc>
                          <a:spcPct val="107000"/>
                        </a:lnSpc>
                        <a:spcAft>
                          <a:spcPts val="800"/>
                        </a:spcAft>
                      </a:pPr>
                      <a:r>
                        <a:rPr lang="es-CL" sz="1100" kern="1200" cap="none" spc="0">
                          <a:solidFill>
                            <a:schemeClr val="tx1"/>
                          </a:solidFill>
                          <a:effectLst/>
                        </a:rPr>
                        <a:t>Esta subvención tiene por objeto, apoyar el financiamiento de los gastos que efectué el establecimiento  en mantenimiento de este, como ,reparación y reposición necesarias para la adecuada conservación física de los locales.</a:t>
                      </a:r>
                      <a:endParaRPr lang="es-CL"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34" marR="59334" marT="82214" marB="29667">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869466472"/>
                  </a:ext>
                </a:extLst>
              </a:tr>
            </a:tbl>
          </a:graphicData>
        </a:graphic>
      </p:graphicFrame>
    </p:spTree>
    <p:extLst>
      <p:ext uri="{BB962C8B-B14F-4D97-AF65-F5344CB8AC3E}">
        <p14:creationId xmlns:p14="http://schemas.microsoft.com/office/powerpoint/2010/main" val="1021909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5B62175A-9061-4508-B024-671E2C3C3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5901199" y="-284145"/>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214827" cy="6858000"/>
            <a:chOff x="-6214" y="-1"/>
            <a:chExt cx="12214827" cy="6858000"/>
          </a:xfrm>
        </p:grpSpPr>
        <p:cxnSp>
          <p:nvCxnSpPr>
            <p:cNvPr id="16" name="Straight Connector 15">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ectangle 45">
            <a:extLst>
              <a:ext uri="{FF2B5EF4-FFF2-40B4-BE49-F238E27FC236}">
                <a16:creationId xmlns:a16="http://schemas.microsoft.com/office/drawing/2014/main" id="{7D7F7755-C305-4B28-8A86-8EA889812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8742" y="1839842"/>
            <a:ext cx="11791142"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ítulo 1">
            <a:extLst>
              <a:ext uri="{FF2B5EF4-FFF2-40B4-BE49-F238E27FC236}">
                <a16:creationId xmlns:a16="http://schemas.microsoft.com/office/drawing/2014/main" id="{0DBBDBA7-DB3B-FB45-8D6A-46BDF767457B}"/>
              </a:ext>
            </a:extLst>
          </p:cNvPr>
          <p:cNvSpPr>
            <a:spLocks noGrp="1"/>
          </p:cNvSpPr>
          <p:nvPr>
            <p:ph type="title"/>
          </p:nvPr>
        </p:nvSpPr>
        <p:spPr>
          <a:xfrm>
            <a:off x="304804" y="339991"/>
            <a:ext cx="11502142" cy="1499851"/>
          </a:xfrm>
        </p:spPr>
        <p:txBody>
          <a:bodyPr vert="horz" lIns="91440" tIns="45720" rIns="91440" bIns="45720" rtlCol="0">
            <a:normAutofit/>
          </a:bodyPr>
          <a:lstStyle/>
          <a:p>
            <a:pPr algn="ctr"/>
            <a:r>
              <a:rPr lang="en-US" kern="1200" dirty="0" err="1">
                <a:solidFill>
                  <a:schemeClr val="tx2">
                    <a:alpha val="80000"/>
                  </a:schemeClr>
                </a:solidFill>
                <a:latin typeface="+mj-lt"/>
                <a:ea typeface="+mj-ea"/>
                <a:cs typeface="+mj-cs"/>
              </a:rPr>
              <a:t>Ingresos</a:t>
            </a:r>
            <a:r>
              <a:rPr lang="en-US" kern="1200" dirty="0">
                <a:solidFill>
                  <a:schemeClr val="tx2">
                    <a:alpha val="80000"/>
                  </a:schemeClr>
                </a:solidFill>
                <a:latin typeface="+mj-lt"/>
                <a:ea typeface="+mj-ea"/>
                <a:cs typeface="+mj-cs"/>
              </a:rPr>
              <a:t> y </a:t>
            </a:r>
            <a:r>
              <a:rPr lang="en-US" kern="1200" dirty="0" err="1">
                <a:solidFill>
                  <a:schemeClr val="tx2">
                    <a:alpha val="80000"/>
                  </a:schemeClr>
                </a:solidFill>
                <a:latin typeface="+mj-lt"/>
                <a:ea typeface="+mj-ea"/>
                <a:cs typeface="+mj-cs"/>
              </a:rPr>
              <a:t>Egresos</a:t>
            </a:r>
            <a:r>
              <a:rPr lang="en-US" kern="1200" dirty="0">
                <a:solidFill>
                  <a:schemeClr val="tx2">
                    <a:alpha val="80000"/>
                  </a:schemeClr>
                </a:solidFill>
                <a:latin typeface="+mj-lt"/>
                <a:ea typeface="+mj-ea"/>
                <a:cs typeface="+mj-cs"/>
              </a:rPr>
              <a:t> 2023 (</a:t>
            </a:r>
            <a:r>
              <a:rPr lang="en-US" kern="1200" dirty="0" err="1">
                <a:solidFill>
                  <a:schemeClr val="tx2">
                    <a:alpha val="80000"/>
                  </a:schemeClr>
                </a:solidFill>
                <a:latin typeface="+mj-lt"/>
                <a:ea typeface="+mj-ea"/>
                <a:cs typeface="+mj-cs"/>
              </a:rPr>
              <a:t>Proceso</a:t>
            </a:r>
            <a:r>
              <a:rPr lang="en-US" kern="1200" dirty="0">
                <a:solidFill>
                  <a:schemeClr val="tx2">
                    <a:alpha val="80000"/>
                  </a:schemeClr>
                </a:solidFill>
                <a:latin typeface="+mj-lt"/>
                <a:ea typeface="+mj-ea"/>
                <a:cs typeface="+mj-cs"/>
              </a:rPr>
              <a:t> </a:t>
            </a:r>
            <a:r>
              <a:rPr lang="en-US" kern="1200" dirty="0" err="1">
                <a:solidFill>
                  <a:schemeClr val="tx2">
                    <a:alpha val="80000"/>
                  </a:schemeClr>
                </a:solidFill>
                <a:latin typeface="+mj-lt"/>
                <a:ea typeface="+mj-ea"/>
                <a:cs typeface="+mj-cs"/>
              </a:rPr>
              <a:t>Incompleto</a:t>
            </a:r>
            <a:r>
              <a:rPr lang="en-US" dirty="0">
                <a:solidFill>
                  <a:schemeClr val="tx2">
                    <a:alpha val="80000"/>
                  </a:schemeClr>
                </a:solidFill>
              </a:rPr>
              <a:t>)</a:t>
            </a:r>
            <a:endParaRPr lang="en-US" kern="1200" dirty="0">
              <a:solidFill>
                <a:schemeClr val="tx2">
                  <a:alpha val="80000"/>
                </a:schemeClr>
              </a:solidFill>
              <a:latin typeface="+mj-lt"/>
              <a:ea typeface="+mj-ea"/>
              <a:cs typeface="+mj-cs"/>
            </a:endParaRPr>
          </a:p>
        </p:txBody>
      </p:sp>
      <p:pic>
        <p:nvPicPr>
          <p:cNvPr id="7" name="Marcador de contenido 6">
            <a:extLst>
              <a:ext uri="{FF2B5EF4-FFF2-40B4-BE49-F238E27FC236}">
                <a16:creationId xmlns:a16="http://schemas.microsoft.com/office/drawing/2014/main" id="{97591D0A-515B-9AE2-3012-AF8DB28F81C7}"/>
              </a:ext>
            </a:extLst>
          </p:cNvPr>
          <p:cNvPicPr>
            <a:picLocks noGrp="1" noChangeAspect="1"/>
          </p:cNvPicPr>
          <p:nvPr>
            <p:ph idx="1"/>
          </p:nvPr>
        </p:nvPicPr>
        <p:blipFill>
          <a:blip r:embed="rId2"/>
          <a:stretch>
            <a:fillRect/>
          </a:stretch>
        </p:blipFill>
        <p:spPr>
          <a:xfrm>
            <a:off x="999439" y="1825624"/>
            <a:ext cx="8557821" cy="4980631"/>
          </a:xfrm>
        </p:spPr>
      </p:pic>
    </p:spTree>
    <p:extLst>
      <p:ext uri="{BB962C8B-B14F-4D97-AF65-F5344CB8AC3E}">
        <p14:creationId xmlns:p14="http://schemas.microsoft.com/office/powerpoint/2010/main" val="2521601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5" name="Rectangle 154">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7" name="Rectangle 156">
            <a:extLst>
              <a:ext uri="{FF2B5EF4-FFF2-40B4-BE49-F238E27FC236}">
                <a16:creationId xmlns:a16="http://schemas.microsoft.com/office/drawing/2014/main" id="{F40B5B8B-1859-452F-A82A-CDD8D2518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9" name="Right Triangle 158">
            <a:extLst>
              <a:ext uri="{FF2B5EF4-FFF2-40B4-BE49-F238E27FC236}">
                <a16:creationId xmlns:a16="http://schemas.microsoft.com/office/drawing/2014/main" id="{65BF84F9-3CC3-492E-BF19-8E32FBB3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lowchart: Document 160">
            <a:extLst>
              <a:ext uri="{FF2B5EF4-FFF2-40B4-BE49-F238E27FC236}">
                <a16:creationId xmlns:a16="http://schemas.microsoft.com/office/drawing/2014/main" id="{0CCF3E0C-EF46-4FD7-8134-966F9FE8B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55724" y="2105114"/>
            <a:ext cx="6858000" cy="2647778"/>
          </a:xfrm>
          <a:prstGeom prst="flowChartDocument">
            <a:avLst/>
          </a:prstGeom>
          <a:solidFill>
            <a:schemeClr val="accent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63" name="Group 162">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837" y="-76200"/>
            <a:ext cx="12214827" cy="6858000"/>
            <a:chOff x="-6214" y="-1"/>
            <a:chExt cx="12214827" cy="6858000"/>
          </a:xfrm>
        </p:grpSpPr>
        <p:cxnSp>
          <p:nvCxnSpPr>
            <p:cNvPr id="164" name="Straight Connector 163">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3" name="Marcador de contenido 2">
            <a:extLst>
              <a:ext uri="{FF2B5EF4-FFF2-40B4-BE49-F238E27FC236}">
                <a16:creationId xmlns:a16="http://schemas.microsoft.com/office/drawing/2014/main" id="{74A1E6D0-DADE-F691-F1A5-F8FB5A9C8D72}"/>
              </a:ext>
            </a:extLst>
          </p:cNvPr>
          <p:cNvPicPr>
            <a:picLocks noGrp="1" noChangeAspect="1"/>
          </p:cNvPicPr>
          <p:nvPr>
            <p:ph idx="1"/>
          </p:nvPr>
        </p:nvPicPr>
        <p:blipFill>
          <a:blip r:embed="rId2"/>
          <a:stretch>
            <a:fillRect/>
          </a:stretch>
        </p:blipFill>
        <p:spPr>
          <a:xfrm>
            <a:off x="1644421" y="247915"/>
            <a:ext cx="9299293" cy="6452572"/>
          </a:xfrm>
        </p:spPr>
      </p:pic>
    </p:spTree>
    <p:extLst>
      <p:ext uri="{BB962C8B-B14F-4D97-AF65-F5344CB8AC3E}">
        <p14:creationId xmlns:p14="http://schemas.microsoft.com/office/powerpoint/2010/main" val="2049668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2" name="Group 11">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 name="Straight Connector 12">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Freeform: Shape 42">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5" name="Freeform: Shape 44">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7" name="Rectangle 46">
            <a:extLst>
              <a:ext uri="{FF2B5EF4-FFF2-40B4-BE49-F238E27FC236}">
                <a16:creationId xmlns:a16="http://schemas.microsoft.com/office/drawing/2014/main" id="{3BBF3378-C49E-4B97-A883-6393FBF18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9" name="Group 48">
            <a:extLst>
              <a:ext uri="{FF2B5EF4-FFF2-40B4-BE49-F238E27FC236}">
                <a16:creationId xmlns:a16="http://schemas.microsoft.com/office/drawing/2014/main" id="{DA3D4001-286E-4CB2-B293-3058BDDC82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0" name="Straight Connector 49">
              <a:extLst>
                <a:ext uri="{FF2B5EF4-FFF2-40B4-BE49-F238E27FC236}">
                  <a16:creationId xmlns:a16="http://schemas.microsoft.com/office/drawing/2014/main" id="{F81F6D9A-C297-4D43-A56B-E097477E91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BD5299F-3CBD-431D-A276-1F6EBDE639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579A460-D36C-4808-99FD-224968EC8D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FACC58E-31A5-41E4-BCE1-9A0FF26F19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EE866F-1BA5-4009-983D-0A270F2651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E7DADAE-DB0C-47E3-AE16-C7B09A326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AB89127-DBEE-47FB-951F-C4FEBC41E9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68F6061-E9B4-4C8B-B421-CB81EF3715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4F431D3-EEE6-4416-BA2B-7B8942561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3A1230D-F162-470F-B26A-44F48789F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128856B-8BFD-40E1-993B-93F4DDEEC0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AD4C0C2-878C-4A6F-998A-CDDC31ACD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EE0349E-7D03-4F4E-BCAA-D6BAC3E057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D4A5BD7-7EA2-4F4A-A88B-240C626054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5DE89C9-D993-4FE5-9E60-4816CB1A6F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574CA6C-639F-41A6-AED3-15C0E0E1B6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3864BFB-5F88-4311-A2A0-12D067F91E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9B3E436-97A2-4763-9E55-2C470DF17D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462A8CC-9918-4941-9B4A-36FB3F8531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0671973-544E-4370-8DB9-174DAB82F9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5505BD9-45DD-4763-90CB-FB9DB06615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022B701-1894-49C5-A67C-6B8377C7C5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0501CD9-45DC-4009-A410-08DB27A874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0BD35CA-BF52-4F44-B789-E3B98042D8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5AED4B0-30B1-4E36-86A4-42C2A9181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A1A0260-34D8-4474-8C33-ED80F83092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DCCA183-C630-4855-8BD6-0E4EEE59FC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3E8B9F-C809-423A-ADAA-80CE5C0711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621EBC9-CEB1-4BA5-82D6-9944A3C123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0" name="Freeform: Shape 79">
            <a:extLst>
              <a:ext uri="{FF2B5EF4-FFF2-40B4-BE49-F238E27FC236}">
                <a16:creationId xmlns:a16="http://schemas.microsoft.com/office/drawing/2014/main" id="{EB68BB96-3C54-47CE-A559-16FC5968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82" name="Group 81">
            <a:extLst>
              <a:ext uri="{FF2B5EF4-FFF2-40B4-BE49-F238E27FC236}">
                <a16:creationId xmlns:a16="http://schemas.microsoft.com/office/drawing/2014/main" id="{BDDD9304-3AB6-4BE9-833E-9C1B3EC42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3" name="Straight Connector 82">
              <a:extLst>
                <a:ext uri="{FF2B5EF4-FFF2-40B4-BE49-F238E27FC236}">
                  <a16:creationId xmlns:a16="http://schemas.microsoft.com/office/drawing/2014/main" id="{C7756000-2285-4D38-AD2B-91F47CF8B5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F7A36A8-4BBE-49D8-94DA-606561AC09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61EE45E-0342-4F26-8CD3-85CDDF7E5A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9C5DC0E-03C0-4CEB-AD10-3A3C999948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E1CE081-E685-46D4-BAF7-54C65BD823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486C88F-30DD-46C8-9B05-F885D4EB07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90BAD11-B30B-49DE-A566-E21BCDDCFA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1F821CC-6C37-4415-8DA6-EF6B42D87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9ECD1FB-7FE8-477E-8E90-648AE4E932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81C9DD8-7FF3-44E6-9887-1CE07DBD95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654D87AF-08CE-4125-AF4B-8C8A9D340B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3C9C908-1A58-4E28-969E-48E9BA61BB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530AEF7-35DB-44E3-93EB-B3F0FBA9E5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108D15E-72F2-45D7-9050-8322CB1F84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C764F43-FB23-49CB-B2CA-ACFBFB412A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4C60457-68FC-4E1F-9ABB-E79094AEB1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2C915FB-0611-4283-8EC1-88510A69FC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CF80AC6-E542-456F-BEE8-E9CF46AC21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EC6EED6-01FF-4941-A4AB-224D26EE11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8D16FF7-D5D7-4A97-BB5E-A069EF13A4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703DF22-27D8-481B-95B5-A4A7A62066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F7256DA-C9DD-498F-A3B4-789819FE4C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BEBA9FF-8036-4656-B1F1-87953464DC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75DABD2-EA79-4547-AFC6-53720AB60E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060E1B5-52C7-4314-98B0-3AE8A0B630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33D416E-D8B5-4097-B7F0-1BA0357D36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5862DFC-3406-4DC9-AA41-0CE64748AF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C908427-368C-4792-A5E5-313F77FF2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88CB189E-908B-495D-B023-05D3D2C1B4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13" name="Rectangle 112">
            <a:extLst>
              <a:ext uri="{FF2B5EF4-FFF2-40B4-BE49-F238E27FC236}">
                <a16:creationId xmlns:a16="http://schemas.microsoft.com/office/drawing/2014/main" id="{A173122F-D466-4F08-90FA-0038F7AC2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5" name="Rectangle 114">
            <a:extLst>
              <a:ext uri="{FF2B5EF4-FFF2-40B4-BE49-F238E27FC236}">
                <a16:creationId xmlns:a16="http://schemas.microsoft.com/office/drawing/2014/main" id="{4A929113-1368-4B1B-9C6F-140F47CBF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7" name="Right Triangle 116">
            <a:extLst>
              <a:ext uri="{FF2B5EF4-FFF2-40B4-BE49-F238E27FC236}">
                <a16:creationId xmlns:a16="http://schemas.microsoft.com/office/drawing/2014/main" id="{C24346C5-B1C8-4C83-846B-122A3B4B2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5270" y="1555699"/>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0B6C48B2-8296-4312-8901-93BB7735D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52" y="4554328"/>
            <a:ext cx="12178450" cy="2303672"/>
          </a:xfrm>
          <a:custGeom>
            <a:avLst/>
            <a:gdLst>
              <a:gd name="connsiteX0" fmla="*/ 8951169 w 12178450"/>
              <a:gd name="connsiteY0" fmla="*/ 32 h 2001622"/>
              <a:gd name="connsiteX1" fmla="*/ 11653845 w 12178450"/>
              <a:gd name="connsiteY1" fmla="*/ 209874 h 2001622"/>
              <a:gd name="connsiteX2" fmla="*/ 12178450 w 12178450"/>
              <a:gd name="connsiteY2" fmla="*/ 286723 h 2001622"/>
              <a:gd name="connsiteX3" fmla="*/ 12178450 w 12178450"/>
              <a:gd name="connsiteY3" fmla="*/ 2001622 h 2001622"/>
              <a:gd name="connsiteX4" fmla="*/ 0 w 12178450"/>
              <a:gd name="connsiteY4" fmla="*/ 2001622 h 2001622"/>
              <a:gd name="connsiteX5" fmla="*/ 0 w 12178450"/>
              <a:gd name="connsiteY5" fmla="*/ 1010979 h 2001622"/>
              <a:gd name="connsiteX6" fmla="*/ 8951169 w 12178450"/>
              <a:gd name="connsiteY6" fmla="*/ 32 h 20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8450" h="2001622">
                <a:moveTo>
                  <a:pt x="8951169" y="32"/>
                </a:moveTo>
                <a:cubicBezTo>
                  <a:pt x="9704520" y="1593"/>
                  <a:pt x="10578586" y="62133"/>
                  <a:pt x="11653845" y="209874"/>
                </a:cubicBezTo>
                <a:lnTo>
                  <a:pt x="12178450" y="286723"/>
                </a:lnTo>
                <a:lnTo>
                  <a:pt x="12178450" y="2001622"/>
                </a:lnTo>
                <a:lnTo>
                  <a:pt x="0" y="2001622"/>
                </a:lnTo>
                <a:lnTo>
                  <a:pt x="0" y="1010979"/>
                </a:lnTo>
                <a:cubicBezTo>
                  <a:pt x="4768989" y="1010979"/>
                  <a:pt x="5812206" y="-6472"/>
                  <a:pt x="8951169" y="32"/>
                </a:cubicBezTo>
                <a:close/>
              </a:path>
            </a:pathLst>
          </a:cu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121" name="Group 120">
            <a:extLst>
              <a:ext uri="{FF2B5EF4-FFF2-40B4-BE49-F238E27FC236}">
                <a16:creationId xmlns:a16="http://schemas.microsoft.com/office/drawing/2014/main" id="{90F28F7A-4F2F-4C1B-AF1C-A6E7C79532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2" name="Straight Connector 121">
              <a:extLst>
                <a:ext uri="{FF2B5EF4-FFF2-40B4-BE49-F238E27FC236}">
                  <a16:creationId xmlns:a16="http://schemas.microsoft.com/office/drawing/2014/main" id="{B23CC870-B5E9-475F-A625-9E862A6295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solidFill>
              <a:schemeClr val="accent5">
                <a:lumMod val="50000"/>
                <a:alpha val="17000"/>
              </a:schemeClr>
            </a:solidFill>
            <a:ln>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42A6B08C-017D-4B4D-95EC-4BB83C5541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solidFill>
              <a:schemeClr val="accent5">
                <a:lumMod val="50000"/>
                <a:alpha val="17000"/>
              </a:schemeClr>
            </a:solidFill>
            <a:ln>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24" name="Straight Connector 123">
              <a:extLst>
                <a:ext uri="{FF2B5EF4-FFF2-40B4-BE49-F238E27FC236}">
                  <a16:creationId xmlns:a16="http://schemas.microsoft.com/office/drawing/2014/main" id="{94599402-E1B8-4E3B-A56D-68606FC1EF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solidFill>
              <a:schemeClr val="accent5">
                <a:lumMod val="50000"/>
                <a:alpha val="17000"/>
              </a:schemeClr>
            </a:solidFill>
            <a:ln>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B720C48A-E9A0-4B85-A954-39375E0996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solidFill>
              <a:schemeClr val="accent5">
                <a:lumMod val="50000"/>
                <a:alpha val="17000"/>
              </a:schemeClr>
            </a:solidFill>
            <a:ln>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a:extLst>
                <a:ext uri="{FF2B5EF4-FFF2-40B4-BE49-F238E27FC236}">
                  <a16:creationId xmlns:a16="http://schemas.microsoft.com/office/drawing/2014/main" id="{B0E26956-FF2A-412E-ACC4-29CCD02599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solidFill>
              <a:schemeClr val="accent5">
                <a:lumMod val="50000"/>
                <a:alpha val="17000"/>
              </a:schemeClr>
            </a:solidFill>
            <a:ln>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a:extLst>
                <a:ext uri="{FF2B5EF4-FFF2-40B4-BE49-F238E27FC236}">
                  <a16:creationId xmlns:a16="http://schemas.microsoft.com/office/drawing/2014/main" id="{FB31E652-49AC-4108-85B8-75122A48A5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solidFill>
              <a:schemeClr val="accent5">
                <a:lumMod val="50000"/>
                <a:alpha val="17000"/>
              </a:schemeClr>
            </a:solidFill>
            <a:ln>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28" name="Straight Connector 127">
              <a:extLst>
                <a:ext uri="{FF2B5EF4-FFF2-40B4-BE49-F238E27FC236}">
                  <a16:creationId xmlns:a16="http://schemas.microsoft.com/office/drawing/2014/main" id="{DC1DB29F-0624-4035-B188-640616D5DE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solidFill>
              <a:schemeClr val="accent5">
                <a:lumMod val="50000"/>
                <a:alpha val="17000"/>
              </a:schemeClr>
            </a:solidFill>
            <a:ln>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29" name="Straight Connector 128">
              <a:extLst>
                <a:ext uri="{FF2B5EF4-FFF2-40B4-BE49-F238E27FC236}">
                  <a16:creationId xmlns:a16="http://schemas.microsoft.com/office/drawing/2014/main" id="{1D27221C-2427-4C99-89DC-1A38A54058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solidFill>
              <a:schemeClr val="accent5">
                <a:lumMod val="50000"/>
                <a:alpha val="17000"/>
              </a:schemeClr>
            </a:solidFill>
            <a:ln>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a:extLst>
                <a:ext uri="{FF2B5EF4-FFF2-40B4-BE49-F238E27FC236}">
                  <a16:creationId xmlns:a16="http://schemas.microsoft.com/office/drawing/2014/main" id="{2DBF1D76-8076-4BAE-B627-F1861C9E08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solidFill>
              <a:schemeClr val="accent5">
                <a:lumMod val="50000"/>
                <a:alpha val="17000"/>
              </a:schemeClr>
            </a:solidFill>
            <a:ln>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8E930E41-FC2F-4319-9C28-32C2784300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solidFill>
              <a:schemeClr val="accent5">
                <a:lumMod val="50000"/>
                <a:alpha val="17000"/>
              </a:schemeClr>
            </a:solidFill>
            <a:ln>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a:extLst>
                <a:ext uri="{FF2B5EF4-FFF2-40B4-BE49-F238E27FC236}">
                  <a16:creationId xmlns:a16="http://schemas.microsoft.com/office/drawing/2014/main" id="{C0936C1B-0C10-464B-85C8-345095AAB3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solidFill>
              <a:schemeClr val="accent5">
                <a:lumMod val="50000"/>
                <a:alpha val="17000"/>
              </a:schemeClr>
            </a:solidFill>
            <a:ln>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33" name="Straight Connector 132">
              <a:extLst>
                <a:ext uri="{FF2B5EF4-FFF2-40B4-BE49-F238E27FC236}">
                  <a16:creationId xmlns:a16="http://schemas.microsoft.com/office/drawing/2014/main" id="{DB90EC61-FD0C-434A-9D1B-A20035C214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solidFill>
              <a:schemeClr val="accent5">
                <a:lumMod val="50000"/>
                <a:alpha val="17000"/>
              </a:schemeClr>
            </a:solidFill>
            <a:ln>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34" name="Straight Connector 133">
              <a:extLst>
                <a:ext uri="{FF2B5EF4-FFF2-40B4-BE49-F238E27FC236}">
                  <a16:creationId xmlns:a16="http://schemas.microsoft.com/office/drawing/2014/main" id="{A5F5CC56-1FDA-4D3E-9C6E-8E996026C3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solidFill>
              <a:schemeClr val="accent5">
                <a:lumMod val="50000"/>
                <a:alpha val="17000"/>
              </a:schemeClr>
            </a:solidFill>
            <a:ln>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35" name="Straight Connector 134">
              <a:extLst>
                <a:ext uri="{FF2B5EF4-FFF2-40B4-BE49-F238E27FC236}">
                  <a16:creationId xmlns:a16="http://schemas.microsoft.com/office/drawing/2014/main" id="{272B8FB2-B735-480F-9A88-48AADB2227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solidFill>
              <a:schemeClr val="accent5">
                <a:lumMod val="50000"/>
                <a:alpha val="17000"/>
              </a:schemeClr>
            </a:solidFill>
            <a:ln>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36" name="Straight Connector 135">
              <a:extLst>
                <a:ext uri="{FF2B5EF4-FFF2-40B4-BE49-F238E27FC236}">
                  <a16:creationId xmlns:a16="http://schemas.microsoft.com/office/drawing/2014/main" id="{85B46C1B-4FC4-4E24-AC43-07940BE1E6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solidFill>
              <a:schemeClr val="accent5">
                <a:lumMod val="50000"/>
                <a:alpha val="17000"/>
              </a:schemeClr>
            </a:solidFill>
            <a:ln>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37" name="Straight Connector 136">
              <a:extLst>
                <a:ext uri="{FF2B5EF4-FFF2-40B4-BE49-F238E27FC236}">
                  <a16:creationId xmlns:a16="http://schemas.microsoft.com/office/drawing/2014/main" id="{C34915AF-0AE3-4EDD-8681-4C3F2C592B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solidFill>
              <a:schemeClr val="accent5">
                <a:lumMod val="50000"/>
                <a:alpha val="17000"/>
              </a:schemeClr>
            </a:solidFill>
            <a:ln>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38" name="Straight Connector 137">
              <a:extLst>
                <a:ext uri="{FF2B5EF4-FFF2-40B4-BE49-F238E27FC236}">
                  <a16:creationId xmlns:a16="http://schemas.microsoft.com/office/drawing/2014/main" id="{5C35A3F3-714E-4F69-9BDF-8ED284EF29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solidFill>
              <a:schemeClr val="accent5">
                <a:lumMod val="50000"/>
                <a:alpha val="17000"/>
              </a:schemeClr>
            </a:solidFill>
            <a:ln>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39" name="Straight Connector 138">
              <a:extLst>
                <a:ext uri="{FF2B5EF4-FFF2-40B4-BE49-F238E27FC236}">
                  <a16:creationId xmlns:a16="http://schemas.microsoft.com/office/drawing/2014/main" id="{03D561AC-B0B1-47EB-BE05-209F5612B7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solidFill>
              <a:schemeClr val="accent5">
                <a:lumMod val="50000"/>
                <a:alpha val="17000"/>
              </a:schemeClr>
            </a:solidFill>
            <a:ln>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Straight Connector 139">
              <a:extLst>
                <a:ext uri="{FF2B5EF4-FFF2-40B4-BE49-F238E27FC236}">
                  <a16:creationId xmlns:a16="http://schemas.microsoft.com/office/drawing/2014/main" id="{D3508E52-4FD9-4E6D-AFEA-69A88ED268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solidFill>
              <a:schemeClr val="accent5">
                <a:lumMod val="50000"/>
                <a:alpha val="17000"/>
              </a:schemeClr>
            </a:solidFill>
            <a:ln>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41" name="Straight Connector 140">
              <a:extLst>
                <a:ext uri="{FF2B5EF4-FFF2-40B4-BE49-F238E27FC236}">
                  <a16:creationId xmlns:a16="http://schemas.microsoft.com/office/drawing/2014/main" id="{C69DDE76-16F7-472F-B6D7-84AE8FFF31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solidFill>
              <a:schemeClr val="accent5">
                <a:lumMod val="50000"/>
                <a:alpha val="17000"/>
              </a:schemeClr>
            </a:solidFill>
            <a:ln>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42" name="Straight Connector 141">
              <a:extLst>
                <a:ext uri="{FF2B5EF4-FFF2-40B4-BE49-F238E27FC236}">
                  <a16:creationId xmlns:a16="http://schemas.microsoft.com/office/drawing/2014/main" id="{B2D87BEF-8844-4A3E-B130-B7D26740CC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solidFill>
              <a:schemeClr val="accent5">
                <a:lumMod val="50000"/>
                <a:alpha val="17000"/>
              </a:schemeClr>
            </a:solidFill>
            <a:ln>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43" name="Straight Connector 142">
              <a:extLst>
                <a:ext uri="{FF2B5EF4-FFF2-40B4-BE49-F238E27FC236}">
                  <a16:creationId xmlns:a16="http://schemas.microsoft.com/office/drawing/2014/main" id="{BB381129-2089-4EAA-AE6C-2BAA96BC82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solidFill>
              <a:schemeClr val="accent5">
                <a:lumMod val="50000"/>
                <a:alpha val="17000"/>
              </a:schemeClr>
            </a:solidFill>
            <a:ln>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44" name="Straight Connector 143">
              <a:extLst>
                <a:ext uri="{FF2B5EF4-FFF2-40B4-BE49-F238E27FC236}">
                  <a16:creationId xmlns:a16="http://schemas.microsoft.com/office/drawing/2014/main" id="{5B69BF7A-FA63-4706-8066-DF15018E66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solidFill>
              <a:schemeClr val="accent5">
                <a:lumMod val="50000"/>
                <a:alpha val="17000"/>
              </a:schemeClr>
            </a:solidFill>
            <a:ln>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45" name="Straight Connector 144">
              <a:extLst>
                <a:ext uri="{FF2B5EF4-FFF2-40B4-BE49-F238E27FC236}">
                  <a16:creationId xmlns:a16="http://schemas.microsoft.com/office/drawing/2014/main" id="{6A3ECB71-0CCD-403F-B14B-ABC48D78CD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solidFill>
              <a:schemeClr val="accent5">
                <a:lumMod val="50000"/>
                <a:alpha val="17000"/>
              </a:schemeClr>
            </a:solidFill>
            <a:ln>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46" name="Straight Connector 145">
              <a:extLst>
                <a:ext uri="{FF2B5EF4-FFF2-40B4-BE49-F238E27FC236}">
                  <a16:creationId xmlns:a16="http://schemas.microsoft.com/office/drawing/2014/main" id="{D9095BBA-0FE1-49E5-89F7-22125BAF87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solidFill>
              <a:schemeClr val="accent5">
                <a:lumMod val="50000"/>
                <a:alpha val="17000"/>
              </a:schemeClr>
            </a:solidFill>
            <a:ln>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47" name="Straight Connector 146">
              <a:extLst>
                <a:ext uri="{FF2B5EF4-FFF2-40B4-BE49-F238E27FC236}">
                  <a16:creationId xmlns:a16="http://schemas.microsoft.com/office/drawing/2014/main" id="{B55351D8-6F27-4B82-968B-581B177CB4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solidFill>
              <a:schemeClr val="accent5">
                <a:lumMod val="50000"/>
                <a:alpha val="17000"/>
              </a:schemeClr>
            </a:solidFill>
            <a:ln>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48" name="Straight Connector 147">
              <a:extLst>
                <a:ext uri="{FF2B5EF4-FFF2-40B4-BE49-F238E27FC236}">
                  <a16:creationId xmlns:a16="http://schemas.microsoft.com/office/drawing/2014/main" id="{351025A5-EB5A-4057-A85E-69AF0E6BE6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solidFill>
              <a:schemeClr val="accent5">
                <a:lumMod val="50000"/>
                <a:alpha val="17000"/>
              </a:schemeClr>
            </a:solidFill>
            <a:ln>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49" name="Straight Connector 148">
              <a:extLst>
                <a:ext uri="{FF2B5EF4-FFF2-40B4-BE49-F238E27FC236}">
                  <a16:creationId xmlns:a16="http://schemas.microsoft.com/office/drawing/2014/main" id="{5030318B-EEB9-4D92-BC50-D115109898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solidFill>
              <a:schemeClr val="accent5">
                <a:lumMod val="50000"/>
                <a:alpha val="17000"/>
              </a:schemeClr>
            </a:solidFill>
            <a:ln>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50" name="Straight Connector 149">
              <a:extLst>
                <a:ext uri="{FF2B5EF4-FFF2-40B4-BE49-F238E27FC236}">
                  <a16:creationId xmlns:a16="http://schemas.microsoft.com/office/drawing/2014/main" id="{417FC0E3-7CC7-4188-BC7A-7E8FB55649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solidFill>
              <a:schemeClr val="accent5">
                <a:lumMod val="50000"/>
                <a:alpha val="17000"/>
              </a:schemeClr>
            </a:solidFill>
            <a:ln>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ítulo 1">
            <a:extLst>
              <a:ext uri="{FF2B5EF4-FFF2-40B4-BE49-F238E27FC236}">
                <a16:creationId xmlns:a16="http://schemas.microsoft.com/office/drawing/2014/main" id="{0E08F542-4CFE-474A-9DD2-11364B7185C3}"/>
              </a:ext>
            </a:extLst>
          </p:cNvPr>
          <p:cNvSpPr>
            <a:spLocks noGrp="1"/>
          </p:cNvSpPr>
          <p:nvPr>
            <p:ph type="title"/>
          </p:nvPr>
        </p:nvSpPr>
        <p:spPr>
          <a:xfrm>
            <a:off x="453141" y="168275"/>
            <a:ext cx="9541235" cy="2574923"/>
          </a:xfrm>
        </p:spPr>
        <p:txBody>
          <a:bodyPr vert="horz" lIns="91440" tIns="45720" rIns="91440" bIns="45720" rtlCol="0" anchor="ctr">
            <a:normAutofit/>
          </a:bodyPr>
          <a:lstStyle/>
          <a:p>
            <a:r>
              <a:rPr lang="en-US" sz="5400" dirty="0"/>
              <a:t>INFORME TÉCNICO DE EVALUACIÓN P.I.E.</a:t>
            </a:r>
          </a:p>
        </p:txBody>
      </p:sp>
      <p:sp>
        <p:nvSpPr>
          <p:cNvPr id="9" name="Marcador de contenido 8">
            <a:extLst>
              <a:ext uri="{FF2B5EF4-FFF2-40B4-BE49-F238E27FC236}">
                <a16:creationId xmlns:a16="http://schemas.microsoft.com/office/drawing/2014/main" id="{3FAA5802-6419-FEFF-47FA-3277D598D7D8}"/>
              </a:ext>
            </a:extLst>
          </p:cNvPr>
          <p:cNvSpPr>
            <a:spLocks noGrp="1"/>
          </p:cNvSpPr>
          <p:nvPr>
            <p:ph idx="1"/>
          </p:nvPr>
        </p:nvSpPr>
        <p:spPr/>
        <p:txBody>
          <a:bodyPr/>
          <a:lstStyle/>
          <a:p>
            <a:endParaRPr lang="es-CL"/>
          </a:p>
        </p:txBody>
      </p:sp>
    </p:spTree>
    <p:extLst>
      <p:ext uri="{BB962C8B-B14F-4D97-AF65-F5344CB8AC3E}">
        <p14:creationId xmlns:p14="http://schemas.microsoft.com/office/powerpoint/2010/main" val="3844797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2" name="Group 11">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 name="Straight Connector 12">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Freeform: Shape 42">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5" name="Freeform: Shape 44">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7" name="Rectangle 46">
            <a:extLst>
              <a:ext uri="{FF2B5EF4-FFF2-40B4-BE49-F238E27FC236}">
                <a16:creationId xmlns:a16="http://schemas.microsoft.com/office/drawing/2014/main" id="{3BBF3378-C49E-4B97-A883-6393FBF18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9" name="Group 48">
            <a:extLst>
              <a:ext uri="{FF2B5EF4-FFF2-40B4-BE49-F238E27FC236}">
                <a16:creationId xmlns:a16="http://schemas.microsoft.com/office/drawing/2014/main" id="{DA3D4001-286E-4CB2-B293-3058BDDC82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0" name="Straight Connector 49">
              <a:extLst>
                <a:ext uri="{FF2B5EF4-FFF2-40B4-BE49-F238E27FC236}">
                  <a16:creationId xmlns:a16="http://schemas.microsoft.com/office/drawing/2014/main" id="{F81F6D9A-C297-4D43-A56B-E097477E91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BD5299F-3CBD-431D-A276-1F6EBDE639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579A460-D36C-4808-99FD-224968EC8D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FACC58E-31A5-41E4-BCE1-9A0FF26F19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EE866F-1BA5-4009-983D-0A270F2651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E7DADAE-DB0C-47E3-AE16-C7B09A326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AB89127-DBEE-47FB-951F-C4FEBC41E9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68F6061-E9B4-4C8B-B421-CB81EF3715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4F431D3-EEE6-4416-BA2B-7B8942561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3A1230D-F162-470F-B26A-44F48789F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128856B-8BFD-40E1-993B-93F4DDEEC0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AD4C0C2-878C-4A6F-998A-CDDC31ACD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EE0349E-7D03-4F4E-BCAA-D6BAC3E057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D4A5BD7-7EA2-4F4A-A88B-240C626054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5DE89C9-D993-4FE5-9E60-4816CB1A6F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574CA6C-639F-41A6-AED3-15C0E0E1B6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3864BFB-5F88-4311-A2A0-12D067F91E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9B3E436-97A2-4763-9E55-2C470DF17D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462A8CC-9918-4941-9B4A-36FB3F8531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0671973-544E-4370-8DB9-174DAB82F9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5505BD9-45DD-4763-90CB-FB9DB06615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022B701-1894-49C5-A67C-6B8377C7C5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0501CD9-45DC-4009-A410-08DB27A874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0BD35CA-BF52-4F44-B789-E3B98042D8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5AED4B0-30B1-4E36-86A4-42C2A9181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A1A0260-34D8-4474-8C33-ED80F83092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DCCA183-C630-4855-8BD6-0E4EEE59FC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3E8B9F-C809-423A-ADAA-80CE5C0711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621EBC9-CEB1-4BA5-82D6-9944A3C123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0" name="Freeform: Shape 79">
            <a:extLst>
              <a:ext uri="{FF2B5EF4-FFF2-40B4-BE49-F238E27FC236}">
                <a16:creationId xmlns:a16="http://schemas.microsoft.com/office/drawing/2014/main" id="{EB68BB96-3C54-47CE-A559-16FC5968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82" name="Group 81">
            <a:extLst>
              <a:ext uri="{FF2B5EF4-FFF2-40B4-BE49-F238E27FC236}">
                <a16:creationId xmlns:a16="http://schemas.microsoft.com/office/drawing/2014/main" id="{BDDD9304-3AB6-4BE9-833E-9C1B3EC42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3" name="Straight Connector 82">
              <a:extLst>
                <a:ext uri="{FF2B5EF4-FFF2-40B4-BE49-F238E27FC236}">
                  <a16:creationId xmlns:a16="http://schemas.microsoft.com/office/drawing/2014/main" id="{C7756000-2285-4D38-AD2B-91F47CF8B5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F7A36A8-4BBE-49D8-94DA-606561AC09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61EE45E-0342-4F26-8CD3-85CDDF7E5A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9C5DC0E-03C0-4CEB-AD10-3A3C999948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E1CE081-E685-46D4-BAF7-54C65BD823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486C88F-30DD-46C8-9B05-F885D4EB07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90BAD11-B30B-49DE-A566-E21BCDDCFA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1F821CC-6C37-4415-8DA6-EF6B42D87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9ECD1FB-7FE8-477E-8E90-648AE4E932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81C9DD8-7FF3-44E6-9887-1CE07DBD95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654D87AF-08CE-4125-AF4B-8C8A9D340B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3C9C908-1A58-4E28-969E-48E9BA61BB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530AEF7-35DB-44E3-93EB-B3F0FBA9E5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108D15E-72F2-45D7-9050-8322CB1F84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C764F43-FB23-49CB-B2CA-ACFBFB412A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4C60457-68FC-4E1F-9ABB-E79094AEB1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2C915FB-0611-4283-8EC1-88510A69FC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CF80AC6-E542-456F-BEE8-E9CF46AC21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EC6EED6-01FF-4941-A4AB-224D26EE11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8D16FF7-D5D7-4A97-BB5E-A069EF13A4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703DF22-27D8-481B-95B5-A4A7A62066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F7256DA-C9DD-498F-A3B4-789819FE4C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BEBA9FF-8036-4656-B1F1-87953464DC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75DABD2-EA79-4547-AFC6-53720AB60E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060E1B5-52C7-4314-98B0-3AE8A0B630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33D416E-D8B5-4097-B7F0-1BA0357D36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5862DFC-3406-4DC9-AA41-0CE64748AF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C908427-368C-4792-A5E5-313F77FF2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88CB189E-908B-495D-B023-05D3D2C1B4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13" name="Rectangle 112">
            <a:extLst>
              <a:ext uri="{FF2B5EF4-FFF2-40B4-BE49-F238E27FC236}">
                <a16:creationId xmlns:a16="http://schemas.microsoft.com/office/drawing/2014/main" id="{A173122F-D466-4F08-90FA-0038F7AC2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5" name="Rectangle 114">
            <a:extLst>
              <a:ext uri="{FF2B5EF4-FFF2-40B4-BE49-F238E27FC236}">
                <a16:creationId xmlns:a16="http://schemas.microsoft.com/office/drawing/2014/main" id="{4A929113-1368-4B1B-9C6F-140F47CBF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7" name="Right Triangle 116">
            <a:extLst>
              <a:ext uri="{FF2B5EF4-FFF2-40B4-BE49-F238E27FC236}">
                <a16:creationId xmlns:a16="http://schemas.microsoft.com/office/drawing/2014/main" id="{C24346C5-B1C8-4C83-846B-122A3B4B2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5270" y="1555699"/>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0B6C48B2-8296-4312-8901-93BB7735D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5" y="4554328"/>
            <a:ext cx="12197917" cy="2303672"/>
          </a:xfrm>
          <a:custGeom>
            <a:avLst/>
            <a:gdLst>
              <a:gd name="connsiteX0" fmla="*/ 8951169 w 12178450"/>
              <a:gd name="connsiteY0" fmla="*/ 32 h 2001622"/>
              <a:gd name="connsiteX1" fmla="*/ 11653845 w 12178450"/>
              <a:gd name="connsiteY1" fmla="*/ 209874 h 2001622"/>
              <a:gd name="connsiteX2" fmla="*/ 12178450 w 12178450"/>
              <a:gd name="connsiteY2" fmla="*/ 286723 h 2001622"/>
              <a:gd name="connsiteX3" fmla="*/ 12178450 w 12178450"/>
              <a:gd name="connsiteY3" fmla="*/ 2001622 h 2001622"/>
              <a:gd name="connsiteX4" fmla="*/ 0 w 12178450"/>
              <a:gd name="connsiteY4" fmla="*/ 2001622 h 2001622"/>
              <a:gd name="connsiteX5" fmla="*/ 0 w 12178450"/>
              <a:gd name="connsiteY5" fmla="*/ 1010979 h 2001622"/>
              <a:gd name="connsiteX6" fmla="*/ 8951169 w 12178450"/>
              <a:gd name="connsiteY6" fmla="*/ 32 h 20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8450" h="2001622">
                <a:moveTo>
                  <a:pt x="8951169" y="32"/>
                </a:moveTo>
                <a:cubicBezTo>
                  <a:pt x="9704520" y="1593"/>
                  <a:pt x="10578586" y="62133"/>
                  <a:pt x="11653845" y="209874"/>
                </a:cubicBezTo>
                <a:lnTo>
                  <a:pt x="12178450" y="286723"/>
                </a:lnTo>
                <a:lnTo>
                  <a:pt x="12178450" y="2001622"/>
                </a:lnTo>
                <a:lnTo>
                  <a:pt x="0" y="2001622"/>
                </a:lnTo>
                <a:lnTo>
                  <a:pt x="0" y="1010979"/>
                </a:lnTo>
                <a:cubicBezTo>
                  <a:pt x="4768989" y="1010979"/>
                  <a:pt x="5812206" y="-6472"/>
                  <a:pt x="8951169" y="32"/>
                </a:cubicBezTo>
                <a:close/>
              </a:path>
            </a:pathLst>
          </a:cu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121" name="Group 120">
            <a:extLst>
              <a:ext uri="{FF2B5EF4-FFF2-40B4-BE49-F238E27FC236}">
                <a16:creationId xmlns:a16="http://schemas.microsoft.com/office/drawing/2014/main" id="{90F28F7A-4F2F-4C1B-AF1C-A6E7C79532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2" name="Straight Connector 121">
              <a:extLst>
                <a:ext uri="{FF2B5EF4-FFF2-40B4-BE49-F238E27FC236}">
                  <a16:creationId xmlns:a16="http://schemas.microsoft.com/office/drawing/2014/main" id="{B23CC870-B5E9-475F-A625-9E862A6295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2A6B08C-017D-4B4D-95EC-4BB83C5541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94599402-E1B8-4E3B-A56D-68606FC1EF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720C48A-E9A0-4B85-A954-39375E0996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0E26956-FF2A-412E-ACC4-29CCD02599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FB31E652-49AC-4108-85B8-75122A48A5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DC1DB29F-0624-4035-B188-640616D5DE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D27221C-2427-4C99-89DC-1A38A54058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2DBF1D76-8076-4BAE-B627-F1861C9E08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8E930E41-FC2F-4319-9C28-32C2784300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0936C1B-0C10-464B-85C8-345095AAB3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DB90EC61-FD0C-434A-9D1B-A20035C214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A5F5CC56-1FDA-4D3E-9C6E-8E996026C3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72B8FB2-B735-480F-9A88-48AADB2227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85B46C1B-4FC4-4E24-AC43-07940BE1E6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C34915AF-0AE3-4EDD-8681-4C3F2C592B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5C35A3F3-714E-4F69-9BDF-8ED284EF29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3D561AC-B0B1-47EB-BE05-209F5612B7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3508E52-4FD9-4E6D-AFEA-69A88ED268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69DDE76-16F7-472F-B6D7-84AE8FFF31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2D87BEF-8844-4A3E-B130-B7D26740CC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B381129-2089-4EAA-AE6C-2BAA96BC82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5B69BF7A-FA63-4706-8066-DF15018E66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6A3ECB71-0CCD-403F-B14B-ABC48D78CD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D9095BBA-0FE1-49E5-89F7-22125BAF87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B55351D8-6F27-4B82-968B-581B177CB4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51025A5-EB5A-4057-A85E-69AF0E6BE6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5030318B-EEB9-4D92-BC50-D115109898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417FC0E3-7CC7-4188-BC7A-7E8FB55649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E55B5320-E14E-6C4A-B062-3F95D1936FD4}"/>
              </a:ext>
            </a:extLst>
          </p:cNvPr>
          <p:cNvSpPr>
            <a:spLocks noGrp="1"/>
          </p:cNvSpPr>
          <p:nvPr>
            <p:ph type="title"/>
          </p:nvPr>
        </p:nvSpPr>
        <p:spPr>
          <a:xfrm>
            <a:off x="453142" y="168275"/>
            <a:ext cx="6542916" cy="2574923"/>
          </a:xfrm>
        </p:spPr>
        <p:txBody>
          <a:bodyPr vert="horz" lIns="91440" tIns="45720" rIns="91440" bIns="45720" rtlCol="0" anchor="ctr">
            <a:normAutofit/>
          </a:bodyPr>
          <a:lstStyle/>
          <a:p>
            <a:r>
              <a:rPr lang="en-US" sz="5400" dirty="0">
                <a:solidFill>
                  <a:schemeClr val="tx2"/>
                </a:solidFill>
              </a:rPr>
              <a:t>EVALUACIÓN PME 2023</a:t>
            </a:r>
          </a:p>
        </p:txBody>
      </p:sp>
      <p:pic>
        <p:nvPicPr>
          <p:cNvPr id="6" name="Marcador de contenido 6">
            <a:extLst>
              <a:ext uri="{FF2B5EF4-FFF2-40B4-BE49-F238E27FC236}">
                <a16:creationId xmlns:a16="http://schemas.microsoft.com/office/drawing/2014/main" id="{85B40054-1695-01ED-0112-77CEDD35E1D0}"/>
              </a:ext>
            </a:extLst>
          </p:cNvPr>
          <p:cNvPicPr>
            <a:picLocks noGrp="1" noChangeAspect="1"/>
          </p:cNvPicPr>
          <p:nvPr>
            <p:ph idx="1"/>
          </p:nvPr>
        </p:nvPicPr>
        <p:blipFill>
          <a:blip r:embed="rId2"/>
          <a:stretch>
            <a:fillRect/>
          </a:stretch>
        </p:blipFill>
        <p:spPr>
          <a:xfrm>
            <a:off x="690262" y="2363407"/>
            <a:ext cx="10723563" cy="3952904"/>
          </a:xfrm>
        </p:spPr>
      </p:pic>
    </p:spTree>
    <p:extLst>
      <p:ext uri="{BB962C8B-B14F-4D97-AF65-F5344CB8AC3E}">
        <p14:creationId xmlns:p14="http://schemas.microsoft.com/office/powerpoint/2010/main" val="1465990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2" name="Group 11">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 name="Straight Connector 12">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Freeform: Shape 42">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5" name="Freeform: Shape 44">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7" name="Rectangle 46">
            <a:extLst>
              <a:ext uri="{FF2B5EF4-FFF2-40B4-BE49-F238E27FC236}">
                <a16:creationId xmlns:a16="http://schemas.microsoft.com/office/drawing/2014/main" id="{326AD51D-D59E-4689-A5DF-6A9857053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9" name="Group 48">
            <a:extLst>
              <a:ext uri="{FF2B5EF4-FFF2-40B4-BE49-F238E27FC236}">
                <a16:creationId xmlns:a16="http://schemas.microsoft.com/office/drawing/2014/main" id="{05578CCE-1E06-4634-B7D3-B75915B79B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0" name="Straight Connector 49">
              <a:extLst>
                <a:ext uri="{FF2B5EF4-FFF2-40B4-BE49-F238E27FC236}">
                  <a16:creationId xmlns:a16="http://schemas.microsoft.com/office/drawing/2014/main" id="{758694FA-DDF2-4463-8E27-E40C7B705D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66F117C-BB6F-4A4D-B9E6-7352647BF5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FDD06D7-A858-4BE9-B269-786451727C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B9716CE-4E07-44BE-9271-E478BBE78B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4E8B64A-EF2F-47BF-AF60-22693FBD5B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9EBB16F-B1A9-45AE-9C7A-503A402FBC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F44818A-E73A-4763-8B27-B5244AD163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43A7F77-4F07-4CD4-B62F-B3AF76ADF4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C64748D-7F97-429F-8A7B-8D7EEB1E2C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BB97A24-973F-442A-99BA-8AC5FB1D1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9732AE5-4438-4E42-834A-653713C0B6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3E2B6CE-9310-4CD9-B1C7-2DBFB56137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959B4D1-86FF-4165-945E-3265E3F00D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8B56538-E579-4678-B2C4-190218F657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C898F5F-7AAE-453A-82FE-F4247F2F44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7D95DBF-0AAC-4741-91B1-649F6FE7D7A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B3F59BE-64EE-4780-9361-E231148A43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BE6D2F5-CA3E-4BC3-B8FE-49E3FAC000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EF74E0F-547D-4E30-B042-E040A163963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948BBB3-C56E-4DCA-B93A-71D4754768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6449CBA-E814-4F9C-9FC8-0B2E05BFB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5F9BC37-BDF5-45BE-B728-B10A9565A1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14572B9-7D58-48F6-A290-9EF0975956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2C4CAC2-0AC5-408F-92EA-7FB0F63A5D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504E629-A4AD-411E-B4C0-B205748A1B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9BA5C51-7F10-4E99-BF13-383E0B5DEE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7F8EAE2-B22F-48D7-875C-C68B07B5C3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7E1B9FF-384B-455E-88A2-93A4CC7910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9A8FF40-B2F4-4522-9598-E0F0279151C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0" name="Freeform: Shape 79">
            <a:extLst>
              <a:ext uri="{FF2B5EF4-FFF2-40B4-BE49-F238E27FC236}">
                <a16:creationId xmlns:a16="http://schemas.microsoft.com/office/drawing/2014/main" id="{7A6DA27B-24A2-4FAF-9CB9-A814BF835B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82" name="Group 81">
            <a:extLst>
              <a:ext uri="{FF2B5EF4-FFF2-40B4-BE49-F238E27FC236}">
                <a16:creationId xmlns:a16="http://schemas.microsoft.com/office/drawing/2014/main" id="{ED48258A-6826-4A24-97F8-B65FE4D99A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3" name="Straight Connector 82">
              <a:extLst>
                <a:ext uri="{FF2B5EF4-FFF2-40B4-BE49-F238E27FC236}">
                  <a16:creationId xmlns:a16="http://schemas.microsoft.com/office/drawing/2014/main" id="{A43F6B7F-6CF7-4212-8A4C-0AF81FCC70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CD379A7-2614-4A67-8607-5A9FF0118E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972002F-2AF6-4170-83C8-3AC461AEA5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F1082F6-3D56-4AD7-A271-A7CDEE46C2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CCEA333-BCA4-414F-8235-43D426595D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87971C1-BBD6-4201-A93D-DF09B2B427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28F0E17-F524-4028-ABA2-99D293B7F9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9CA3BF8-B976-46BC-9FD8-0BBFED3A5F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30B60B9-F7F0-4B6E-848E-94EB0E9D17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F33B57A-CBB1-4201-BB5A-75E5AB6F86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16721E5-E31C-4F26-9D10-29EDA029E0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ADFEDD-1B94-4EA7-B826-5E342BD4B6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F0AE683-15D4-4904-BB82-96ADABE671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EF4A50C-5A07-4204-8915-10F2B32D60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E84E616-3881-4F89-8F3A-EC4C9F3EB4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ACE3E7B-5CF6-4605-8EA9-F03A222AAE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77AE8FF-E1E0-49F8-972B-3BCAD57D05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8F76A8B-AC15-4215-884C-57C94FE75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29813CA-E925-41BB-A818-AEEBD58D78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ED9DD07-B629-4508-99B3-666544E5D8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859C10A-6DEF-4B98-9208-9681745D09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8F930A6-B089-462C-8699-E7DEC651D1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49FCA652-5425-4350-80D2-DF3A729324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614C2703-817B-4E61-B0C1-B8A18B7B71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9756F19-602C-437D-89D3-AA582DE6E1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D912F9B-FBEE-468E-9E40-4A911738B0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3008689-B0A9-46C9-888F-0427372872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AA2E07E-83FC-4A07-A945-64C914BB2A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BC3CD54-7A49-4290-9D69-AC69160EE7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13" name="Rectangle 112">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5" name="Rectangle 114">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7" name="Flowchart: Document 8">
            <a:extLst>
              <a:ext uri="{FF2B5EF4-FFF2-40B4-BE49-F238E27FC236}">
                <a16:creationId xmlns:a16="http://schemas.microsoft.com/office/drawing/2014/main" id="{4BE5C09D-B3C1-42F3-B945-39AEDFD198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46597" y="287679"/>
            <a:ext cx="6867330" cy="62733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19" name="Group 118">
            <a:extLst>
              <a:ext uri="{FF2B5EF4-FFF2-40B4-BE49-F238E27FC236}">
                <a16:creationId xmlns:a16="http://schemas.microsoft.com/office/drawing/2014/main" id="{628E122F-BCB2-43BD-850B-48491CEEF4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0" name="Straight Connector 119">
              <a:extLst>
                <a:ext uri="{FF2B5EF4-FFF2-40B4-BE49-F238E27FC236}">
                  <a16:creationId xmlns:a16="http://schemas.microsoft.com/office/drawing/2014/main" id="{414FAAF8-31CB-4B07-B529-5A88EFF682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46BA361-B0A5-4ABB-A288-CFDE7BAEF4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453021D8-E018-4408-8CCA-024F3FC311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B92D8BD-E859-46F2-89FC-FC259125D1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731C846-C584-4E9F-872D-500B07D109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FD6636C-54CD-4310-9F2B-9A9CF3EC9B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288113FA-166F-40E3-991C-33200E3876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5DD2EA6-4E91-475D-B141-030955A02E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077A4A45-7AB6-4608-9030-A70A5E3B3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8252ABC-9FDF-43E9-A030-94081E5837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D5000E7-8B90-4C3E-9DA8-8A7DF0152F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DD251B8-330C-4939-93B6-C4FEDF6ACF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763F2D5-1D97-451F-9EE1-C959342FC9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09B81618-BDA5-46C2-A54E-4448465A58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F15D9E70-4AC3-46E9-93DB-07CB2B41EF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15B884CB-61A3-4841-A661-215EE93E31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1808844-2CD5-4FB3-B3F6-CE5B82F89A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9FFDFB79-ADB0-49E8-919B-A0BB9190FF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63AABDCA-76BB-4D33-8117-D688C0BF9A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7C3DC4D8-930D-4D21-A1D0-45FF81BA15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FC86F57-A8B2-4BA9-8751-CF0F43F25B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E6A34578-DE1C-4566-8856-1430B428B8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8DEE8827-9D87-4C09-9A85-FB043BFB0E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FE11D9A-8DF5-4CD5-9B3C-4BBE699087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150C108-376E-4B3A-84BE-5288AC2D51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AFBF9B4D-FC7D-4A99-9AD8-90C125364F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C747BAB4-EE42-4FB9-ABB4-6ABF823F6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F56D09A2-DE8A-4396-A490-AC84A3878A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7F35D0F-3113-4375-9BA7-093C9BC71A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5" name="Marcador de contenido 4" descr="Interfaz de usuario gráfica, Texto, Aplicación, Carta, Correo electrónico&#10;&#10;Descripción generada automáticamente">
            <a:extLst>
              <a:ext uri="{FF2B5EF4-FFF2-40B4-BE49-F238E27FC236}">
                <a16:creationId xmlns:a16="http://schemas.microsoft.com/office/drawing/2014/main" id="{D7473CB2-0EC4-A74B-BB5A-CD8746B424CD}"/>
              </a:ext>
            </a:extLst>
          </p:cNvPr>
          <p:cNvPicPr>
            <a:picLocks noGrp="1" noChangeAspect="1"/>
          </p:cNvPicPr>
          <p:nvPr>
            <p:ph idx="1"/>
          </p:nvPr>
        </p:nvPicPr>
        <p:blipFill rotWithShape="1">
          <a:blip r:embed="rId2"/>
          <a:srcRect r="-1" b="22459"/>
          <a:stretch/>
        </p:blipFill>
        <p:spPr>
          <a:xfrm>
            <a:off x="175917" y="168275"/>
            <a:ext cx="11863679" cy="6531364"/>
          </a:xfrm>
          <a:prstGeom prst="rect">
            <a:avLst/>
          </a:prstGeom>
        </p:spPr>
      </p:pic>
    </p:spTree>
    <p:extLst>
      <p:ext uri="{BB962C8B-B14F-4D97-AF65-F5344CB8AC3E}">
        <p14:creationId xmlns:p14="http://schemas.microsoft.com/office/powerpoint/2010/main" val="1926060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A643F3D-681E-4E69-952B-CC8B91F9D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Freeform: Shape 11">
            <a:extLst>
              <a:ext uri="{FF2B5EF4-FFF2-40B4-BE49-F238E27FC236}">
                <a16:creationId xmlns:a16="http://schemas.microsoft.com/office/drawing/2014/main" id="{50F87687-1CA1-43AC-8B43-ECDBDF021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01" y="11193"/>
            <a:ext cx="2453361" cy="2463420"/>
          </a:xfrm>
          <a:custGeom>
            <a:avLst/>
            <a:gdLst>
              <a:gd name="connsiteX0" fmla="*/ 1572556 w 2453361"/>
              <a:gd name="connsiteY0" fmla="*/ 0 h 2463420"/>
              <a:gd name="connsiteX1" fmla="*/ 2402993 w 2453361"/>
              <a:gd name="connsiteY1" fmla="*/ 0 h 2463420"/>
              <a:gd name="connsiteX2" fmla="*/ 2412321 w 2453361"/>
              <a:gd name="connsiteY2" fmla="*/ 36281 h 2463420"/>
              <a:gd name="connsiteX3" fmla="*/ 2453361 w 2453361"/>
              <a:gd name="connsiteY3" fmla="*/ 443388 h 2463420"/>
              <a:gd name="connsiteX4" fmla="*/ 433329 w 2453361"/>
              <a:gd name="connsiteY4" fmla="*/ 2463420 h 2463420"/>
              <a:gd name="connsiteX5" fmla="*/ 26222 w 2453361"/>
              <a:gd name="connsiteY5" fmla="*/ 2422380 h 2463420"/>
              <a:gd name="connsiteX6" fmla="*/ 0 w 2453361"/>
              <a:gd name="connsiteY6" fmla="*/ 2415638 h 2463420"/>
              <a:gd name="connsiteX7" fmla="*/ 0 w 2453361"/>
              <a:gd name="connsiteY7" fmla="*/ 1588157 h 2463420"/>
              <a:gd name="connsiteX8" fmla="*/ 69019 w 2453361"/>
              <a:gd name="connsiteY8" fmla="*/ 1613419 h 2463420"/>
              <a:gd name="connsiteX9" fmla="*/ 433329 w 2453361"/>
              <a:gd name="connsiteY9" fmla="*/ 1668497 h 2463420"/>
              <a:gd name="connsiteX10" fmla="*/ 1658438 w 2453361"/>
              <a:gd name="connsiteY10" fmla="*/ 443388 h 2463420"/>
              <a:gd name="connsiteX11" fmla="*/ 1633548 w 2453361"/>
              <a:gd name="connsiteY11" fmla="*/ 196486 h 246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3361" h="2463420">
                <a:moveTo>
                  <a:pt x="1572556" y="0"/>
                </a:moveTo>
                <a:lnTo>
                  <a:pt x="2402993" y="0"/>
                </a:lnTo>
                <a:lnTo>
                  <a:pt x="2412321" y="36281"/>
                </a:lnTo>
                <a:cubicBezTo>
                  <a:pt x="2439230" y="167780"/>
                  <a:pt x="2453361" y="303934"/>
                  <a:pt x="2453361" y="443388"/>
                </a:cubicBezTo>
                <a:cubicBezTo>
                  <a:pt x="2453361" y="1559021"/>
                  <a:pt x="1548962" y="2463420"/>
                  <a:pt x="433329" y="2463420"/>
                </a:cubicBezTo>
                <a:cubicBezTo>
                  <a:pt x="293875" y="2463420"/>
                  <a:pt x="157721" y="2449289"/>
                  <a:pt x="26222" y="2422380"/>
                </a:cubicBezTo>
                <a:lnTo>
                  <a:pt x="0" y="2415638"/>
                </a:lnTo>
                <a:lnTo>
                  <a:pt x="0" y="1588157"/>
                </a:lnTo>
                <a:lnTo>
                  <a:pt x="69019" y="1613419"/>
                </a:lnTo>
                <a:cubicBezTo>
                  <a:pt x="184105" y="1649214"/>
                  <a:pt x="306465" y="1668497"/>
                  <a:pt x="433329" y="1668497"/>
                </a:cubicBezTo>
                <a:cubicBezTo>
                  <a:pt x="1109938" y="1668497"/>
                  <a:pt x="1658438" y="1119997"/>
                  <a:pt x="1658438" y="443388"/>
                </a:cubicBezTo>
                <a:cubicBezTo>
                  <a:pt x="1658438" y="358812"/>
                  <a:pt x="1649868" y="276238"/>
                  <a:pt x="1633548" y="196486"/>
                </a:cubicBezTo>
                <a:close/>
              </a:path>
            </a:pathLst>
          </a:custGeom>
          <a:solidFill>
            <a:schemeClr val="accent5">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ight Triangle 13">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5911225" y="-276595"/>
            <a:ext cx="568289" cy="568289"/>
          </a:xfrm>
          <a:prstGeom prst="rtTriangle">
            <a:avLst/>
          </a:pr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214" y="-1"/>
            <a:chExt cx="12214827" cy="6858000"/>
          </a:xfrm>
        </p:grpSpPr>
        <p:cxnSp>
          <p:nvCxnSpPr>
            <p:cNvPr id="17" name="Straight Connector 16">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BC52C559-7E07-824A-B36C-111A42E654AF}"/>
              </a:ext>
            </a:extLst>
          </p:cNvPr>
          <p:cNvSpPr>
            <a:spLocks noGrp="1"/>
          </p:cNvSpPr>
          <p:nvPr>
            <p:ph type="title"/>
          </p:nvPr>
        </p:nvSpPr>
        <p:spPr>
          <a:xfrm>
            <a:off x="457199" y="725467"/>
            <a:ext cx="11201391" cy="2247616"/>
          </a:xfrm>
        </p:spPr>
        <p:txBody>
          <a:bodyPr anchor="b">
            <a:normAutofit/>
          </a:bodyPr>
          <a:lstStyle/>
          <a:p>
            <a:pPr algn="ctr"/>
            <a:r>
              <a:rPr lang="es-CL" dirty="0"/>
              <a:t>PRESENTACIÓN ROLES DE FUNCIONARIOS</a:t>
            </a:r>
            <a:endParaRPr lang="es-CL"/>
          </a:p>
        </p:txBody>
      </p:sp>
      <p:sp>
        <p:nvSpPr>
          <p:cNvPr id="3" name="Marcador de contenido 2">
            <a:extLst>
              <a:ext uri="{FF2B5EF4-FFF2-40B4-BE49-F238E27FC236}">
                <a16:creationId xmlns:a16="http://schemas.microsoft.com/office/drawing/2014/main" id="{93A38280-BC49-D046-93DE-2A83F4CAEE28}"/>
              </a:ext>
            </a:extLst>
          </p:cNvPr>
          <p:cNvSpPr>
            <a:spLocks noGrp="1"/>
          </p:cNvSpPr>
          <p:nvPr>
            <p:ph idx="1"/>
          </p:nvPr>
        </p:nvSpPr>
        <p:spPr>
          <a:xfrm>
            <a:off x="2214230" y="3264832"/>
            <a:ext cx="7978891" cy="3009494"/>
          </a:xfrm>
        </p:spPr>
        <p:txBody>
          <a:bodyPr>
            <a:normAutofit/>
          </a:bodyPr>
          <a:lstStyle/>
          <a:p>
            <a:pPr algn="ctr"/>
            <a:r>
              <a:rPr lang="es-CL" sz="1800" dirty="0"/>
              <a:t>SOSTENEDORA: GABRIELA MERINO VÁSQUEZ</a:t>
            </a:r>
          </a:p>
          <a:p>
            <a:pPr algn="ctr"/>
            <a:r>
              <a:rPr lang="es-CL" sz="1800" dirty="0"/>
              <a:t>DIRECTOR: SERGIO ESCRICH KALASIC</a:t>
            </a:r>
          </a:p>
          <a:p>
            <a:pPr algn="ctr"/>
            <a:r>
              <a:rPr lang="es-CL" sz="1800" dirty="0"/>
              <a:t>UTP: PRISCILA CORTÉS ROJO / ISABEL AGUILERA DURÁN</a:t>
            </a:r>
          </a:p>
          <a:p>
            <a:pPr algn="ctr"/>
            <a:r>
              <a:rPr lang="es-CL" sz="1800" dirty="0"/>
              <a:t>INSPECTORA GENERAL: JENNY CORTÉS ROJO</a:t>
            </a:r>
          </a:p>
          <a:p>
            <a:pPr algn="ctr"/>
            <a:r>
              <a:rPr lang="es-CL" sz="1800" dirty="0"/>
              <a:t>ENCARGADA DE CONVIVENCIA ESCOLAR: BIANCA PAYACÁN BUGUEÑO</a:t>
            </a:r>
          </a:p>
          <a:p>
            <a:pPr algn="ctr"/>
            <a:r>
              <a:rPr lang="es-CL" sz="1800" dirty="0"/>
              <a:t>COORDINADORA PIE: ANDREA MOYANO TRIGO</a:t>
            </a:r>
          </a:p>
        </p:txBody>
      </p:sp>
    </p:spTree>
    <p:extLst>
      <p:ext uri="{BB962C8B-B14F-4D97-AF65-F5344CB8AC3E}">
        <p14:creationId xmlns:p14="http://schemas.microsoft.com/office/powerpoint/2010/main" val="3774125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B6E9F8-7CAE-C04D-8692-CB7252F818AF}"/>
              </a:ext>
            </a:extLst>
          </p:cNvPr>
          <p:cNvSpPr>
            <a:spLocks noGrp="1"/>
          </p:cNvSpPr>
          <p:nvPr>
            <p:ph type="title"/>
          </p:nvPr>
        </p:nvSpPr>
        <p:spPr/>
        <p:txBody>
          <a:bodyPr/>
          <a:lstStyle/>
          <a:p>
            <a:r>
              <a:rPr lang="es-CL" dirty="0"/>
              <a:t>DOCENTES</a:t>
            </a:r>
          </a:p>
        </p:txBody>
      </p:sp>
      <p:graphicFrame>
        <p:nvGraphicFramePr>
          <p:cNvPr id="5" name="Marcador de contenido 2">
            <a:extLst>
              <a:ext uri="{FF2B5EF4-FFF2-40B4-BE49-F238E27FC236}">
                <a16:creationId xmlns:a16="http://schemas.microsoft.com/office/drawing/2014/main" id="{4C960931-89FF-4777-8520-1BB9E5D1F32D}"/>
              </a:ext>
            </a:extLst>
          </p:cNvPr>
          <p:cNvGraphicFramePr>
            <a:graphicFrameLocks noGrp="1"/>
          </p:cNvGraphicFramePr>
          <p:nvPr>
            <p:ph idx="1"/>
            <p:extLst>
              <p:ext uri="{D42A27DB-BD31-4B8C-83A1-F6EECF244321}">
                <p14:modId xmlns:p14="http://schemas.microsoft.com/office/powerpoint/2010/main" val="4154594126"/>
              </p:ext>
            </p:extLst>
          </p:nvPr>
        </p:nvGraphicFramePr>
        <p:xfrm>
          <a:off x="457200" y="1825625"/>
          <a:ext cx="1072293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8572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B80EEC-DF7D-474D-85D8-524D80EE58B2}"/>
              </a:ext>
            </a:extLst>
          </p:cNvPr>
          <p:cNvSpPr>
            <a:spLocks noGrp="1"/>
          </p:cNvSpPr>
          <p:nvPr>
            <p:ph type="title"/>
          </p:nvPr>
        </p:nvSpPr>
        <p:spPr/>
        <p:txBody>
          <a:bodyPr/>
          <a:lstStyle/>
          <a:p>
            <a:r>
              <a:rPr lang="es-CL" dirty="0"/>
              <a:t>DOCENTES </a:t>
            </a:r>
          </a:p>
        </p:txBody>
      </p:sp>
      <p:graphicFrame>
        <p:nvGraphicFramePr>
          <p:cNvPr id="5" name="Marcador de contenido 2">
            <a:extLst>
              <a:ext uri="{FF2B5EF4-FFF2-40B4-BE49-F238E27FC236}">
                <a16:creationId xmlns:a16="http://schemas.microsoft.com/office/drawing/2014/main" id="{CA3C72F6-755C-4303-876C-0A50A61088A5}"/>
              </a:ext>
            </a:extLst>
          </p:cNvPr>
          <p:cNvGraphicFramePr>
            <a:graphicFrameLocks noGrp="1"/>
          </p:cNvGraphicFramePr>
          <p:nvPr>
            <p:ph idx="1"/>
            <p:extLst>
              <p:ext uri="{D42A27DB-BD31-4B8C-83A1-F6EECF244321}">
                <p14:modId xmlns:p14="http://schemas.microsoft.com/office/powerpoint/2010/main" val="1085472382"/>
              </p:ext>
            </p:extLst>
          </p:nvPr>
        </p:nvGraphicFramePr>
        <p:xfrm>
          <a:off x="457200" y="1825625"/>
          <a:ext cx="1072293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1941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78C526-58F8-7A47-8EA1-EE39B735DC1D}"/>
              </a:ext>
            </a:extLst>
          </p:cNvPr>
          <p:cNvSpPr>
            <a:spLocks noGrp="1"/>
          </p:cNvSpPr>
          <p:nvPr>
            <p:ph type="title"/>
          </p:nvPr>
        </p:nvSpPr>
        <p:spPr/>
        <p:txBody>
          <a:bodyPr/>
          <a:lstStyle/>
          <a:p>
            <a:r>
              <a:rPr lang="es-CL" dirty="0"/>
              <a:t>DOCENTES </a:t>
            </a:r>
          </a:p>
        </p:txBody>
      </p:sp>
      <p:graphicFrame>
        <p:nvGraphicFramePr>
          <p:cNvPr id="5" name="Marcador de contenido 2">
            <a:extLst>
              <a:ext uri="{FF2B5EF4-FFF2-40B4-BE49-F238E27FC236}">
                <a16:creationId xmlns:a16="http://schemas.microsoft.com/office/drawing/2014/main" id="{1600B875-8C28-4A53-94B8-5EFB5396F13C}"/>
              </a:ext>
            </a:extLst>
          </p:cNvPr>
          <p:cNvGraphicFramePr>
            <a:graphicFrameLocks noGrp="1"/>
          </p:cNvGraphicFramePr>
          <p:nvPr>
            <p:ph idx="1"/>
            <p:extLst>
              <p:ext uri="{D42A27DB-BD31-4B8C-83A1-F6EECF244321}">
                <p14:modId xmlns:p14="http://schemas.microsoft.com/office/powerpoint/2010/main" val="1100868577"/>
              </p:ext>
            </p:extLst>
          </p:nvPr>
        </p:nvGraphicFramePr>
        <p:xfrm>
          <a:off x="457200" y="1825625"/>
          <a:ext cx="1072293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0183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10DD85-9F58-364E-8B15-25BE36EE9714}"/>
              </a:ext>
            </a:extLst>
          </p:cNvPr>
          <p:cNvSpPr>
            <a:spLocks noGrp="1"/>
          </p:cNvSpPr>
          <p:nvPr>
            <p:ph type="title"/>
          </p:nvPr>
        </p:nvSpPr>
        <p:spPr/>
        <p:txBody>
          <a:bodyPr/>
          <a:lstStyle/>
          <a:p>
            <a:r>
              <a:rPr lang="es-CL" dirty="0"/>
              <a:t>P.I.E.</a:t>
            </a:r>
          </a:p>
        </p:txBody>
      </p:sp>
      <p:graphicFrame>
        <p:nvGraphicFramePr>
          <p:cNvPr id="5" name="Marcador de contenido 2">
            <a:extLst>
              <a:ext uri="{FF2B5EF4-FFF2-40B4-BE49-F238E27FC236}">
                <a16:creationId xmlns:a16="http://schemas.microsoft.com/office/drawing/2014/main" id="{CED17559-23EC-4705-8215-B6DADDFB4EB1}"/>
              </a:ext>
            </a:extLst>
          </p:cNvPr>
          <p:cNvGraphicFramePr>
            <a:graphicFrameLocks noGrp="1"/>
          </p:cNvGraphicFramePr>
          <p:nvPr>
            <p:ph idx="1"/>
            <p:extLst>
              <p:ext uri="{D42A27DB-BD31-4B8C-83A1-F6EECF244321}">
                <p14:modId xmlns:p14="http://schemas.microsoft.com/office/powerpoint/2010/main" val="671987799"/>
              </p:ext>
            </p:extLst>
          </p:nvPr>
        </p:nvGraphicFramePr>
        <p:xfrm>
          <a:off x="457200" y="1825625"/>
          <a:ext cx="1072293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6644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EC3A06-2DDE-B147-8EE5-453FE000B9EA}"/>
              </a:ext>
            </a:extLst>
          </p:cNvPr>
          <p:cNvSpPr>
            <a:spLocks noGrp="1"/>
          </p:cNvSpPr>
          <p:nvPr>
            <p:ph type="title"/>
          </p:nvPr>
        </p:nvSpPr>
        <p:spPr/>
        <p:txBody>
          <a:bodyPr/>
          <a:lstStyle/>
          <a:p>
            <a:r>
              <a:rPr lang="es-CL" dirty="0"/>
              <a:t>ASISTENTES Y ADMINISTRATIVOS </a:t>
            </a:r>
          </a:p>
        </p:txBody>
      </p:sp>
      <p:graphicFrame>
        <p:nvGraphicFramePr>
          <p:cNvPr id="5" name="Marcador de contenido 2">
            <a:extLst>
              <a:ext uri="{FF2B5EF4-FFF2-40B4-BE49-F238E27FC236}">
                <a16:creationId xmlns:a16="http://schemas.microsoft.com/office/drawing/2014/main" id="{2A6FC736-C1C8-43E3-A390-A3D0255FECAF}"/>
              </a:ext>
            </a:extLst>
          </p:cNvPr>
          <p:cNvGraphicFramePr>
            <a:graphicFrameLocks noGrp="1"/>
          </p:cNvGraphicFramePr>
          <p:nvPr>
            <p:ph idx="1"/>
            <p:extLst>
              <p:ext uri="{D42A27DB-BD31-4B8C-83A1-F6EECF244321}">
                <p14:modId xmlns:p14="http://schemas.microsoft.com/office/powerpoint/2010/main" val="968465672"/>
              </p:ext>
            </p:extLst>
          </p:nvPr>
        </p:nvGraphicFramePr>
        <p:xfrm>
          <a:off x="457199" y="1825625"/>
          <a:ext cx="1117927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3338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7FBED9C4-BC33-43BE-B249-F24C980CA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 name="Straight Connector 15">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FFC84DC5-BB52-524B-8E74-F8EDA4613B26}"/>
              </a:ext>
            </a:extLst>
          </p:cNvPr>
          <p:cNvSpPr>
            <a:spLocks noGrp="1"/>
          </p:cNvSpPr>
          <p:nvPr>
            <p:ph type="title"/>
          </p:nvPr>
        </p:nvSpPr>
        <p:spPr>
          <a:xfrm>
            <a:off x="457200" y="720772"/>
            <a:ext cx="5553737" cy="5531079"/>
          </a:xfrm>
        </p:spPr>
        <p:txBody>
          <a:bodyPr>
            <a:normAutofit/>
          </a:bodyPr>
          <a:lstStyle/>
          <a:p>
            <a:r>
              <a:rPr lang="es-CL">
                <a:solidFill>
                  <a:schemeClr val="tx2">
                    <a:alpha val="80000"/>
                  </a:schemeClr>
                </a:solidFill>
              </a:rPr>
              <a:t>METAS INSTITUCIONALES </a:t>
            </a:r>
          </a:p>
        </p:txBody>
      </p:sp>
      <p:sp>
        <p:nvSpPr>
          <p:cNvPr id="46" name="Rectangle 45">
            <a:extLst>
              <a:ext uri="{FF2B5EF4-FFF2-40B4-BE49-F238E27FC236}">
                <a16:creationId xmlns:a16="http://schemas.microsoft.com/office/drawing/2014/main" id="{57C32FE0-E14A-4F1C-B5CD-173456FE4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9156" y="168275"/>
            <a:ext cx="5821785" cy="60766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5" name="Marcador de contenido 2">
            <a:extLst>
              <a:ext uri="{FF2B5EF4-FFF2-40B4-BE49-F238E27FC236}">
                <a16:creationId xmlns:a16="http://schemas.microsoft.com/office/drawing/2014/main" id="{A4949B7F-6AB6-43AF-B410-37FAA3F1B21A}"/>
              </a:ext>
            </a:extLst>
          </p:cNvPr>
          <p:cNvGraphicFramePr>
            <a:graphicFrameLocks noGrp="1"/>
          </p:cNvGraphicFramePr>
          <p:nvPr>
            <p:ph idx="1"/>
            <p:extLst>
              <p:ext uri="{D42A27DB-BD31-4B8C-83A1-F6EECF244321}">
                <p14:modId xmlns:p14="http://schemas.microsoft.com/office/powerpoint/2010/main" val="1597865951"/>
              </p:ext>
            </p:extLst>
          </p:nvPr>
        </p:nvGraphicFramePr>
        <p:xfrm>
          <a:off x="6203470" y="152400"/>
          <a:ext cx="5793159" cy="6092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0040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FD1FEA2-AFB3-4160-AD46-30A807296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ight Triangle 11">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5" y="1559143"/>
            <a:ext cx="568289" cy="568289"/>
          </a:xfrm>
          <a:prstGeom prst="rtTriangle">
            <a:avLst/>
          </a:pr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D3A3A7-C494-4ABF-9B45-C69DB5EC1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05386" y="1634"/>
            <a:ext cx="2470002" cy="2131966"/>
          </a:xfrm>
          <a:custGeom>
            <a:avLst/>
            <a:gdLst>
              <a:gd name="connsiteX0" fmla="*/ 5652 w 2470002"/>
              <a:gd name="connsiteY0" fmla="*/ 0 h 2131966"/>
              <a:gd name="connsiteX1" fmla="*/ 800575 w 2470002"/>
              <a:gd name="connsiteY1" fmla="*/ 0 h 2131966"/>
              <a:gd name="connsiteX2" fmla="*/ 794923 w 2470002"/>
              <a:gd name="connsiteY2" fmla="*/ 111934 h 2131966"/>
              <a:gd name="connsiteX3" fmla="*/ 2020032 w 2470002"/>
              <a:gd name="connsiteY3" fmla="*/ 1337043 h 2131966"/>
              <a:gd name="connsiteX4" fmla="*/ 2384342 w 2470002"/>
              <a:gd name="connsiteY4" fmla="*/ 1281965 h 2131966"/>
              <a:gd name="connsiteX5" fmla="*/ 2470002 w 2470002"/>
              <a:gd name="connsiteY5" fmla="*/ 1250613 h 2131966"/>
              <a:gd name="connsiteX6" fmla="*/ 2470002 w 2470002"/>
              <a:gd name="connsiteY6" fmla="*/ 2079905 h 2131966"/>
              <a:gd name="connsiteX7" fmla="*/ 2427139 w 2470002"/>
              <a:gd name="connsiteY7" fmla="*/ 2090926 h 2131966"/>
              <a:gd name="connsiteX8" fmla="*/ 2020032 w 2470002"/>
              <a:gd name="connsiteY8" fmla="*/ 2131966 h 2131966"/>
              <a:gd name="connsiteX9" fmla="*/ 0 w 2470002"/>
              <a:gd name="connsiteY9" fmla="*/ 111934 h 213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0002" h="2131966">
                <a:moveTo>
                  <a:pt x="5652" y="0"/>
                </a:moveTo>
                <a:lnTo>
                  <a:pt x="800575" y="0"/>
                </a:lnTo>
                <a:lnTo>
                  <a:pt x="794923" y="111934"/>
                </a:lnTo>
                <a:cubicBezTo>
                  <a:pt x="794923" y="788543"/>
                  <a:pt x="1343423" y="1337043"/>
                  <a:pt x="2020032" y="1337043"/>
                </a:cubicBezTo>
                <a:cubicBezTo>
                  <a:pt x="2146896" y="1337043"/>
                  <a:pt x="2269257" y="1317760"/>
                  <a:pt x="2384342" y="1281965"/>
                </a:cubicBezTo>
                <a:lnTo>
                  <a:pt x="2470002" y="1250613"/>
                </a:lnTo>
                <a:lnTo>
                  <a:pt x="2470002" y="2079905"/>
                </a:lnTo>
                <a:lnTo>
                  <a:pt x="2427139" y="2090926"/>
                </a:lnTo>
                <a:cubicBezTo>
                  <a:pt x="2295640" y="2117835"/>
                  <a:pt x="2159486" y="2131966"/>
                  <a:pt x="2020032" y="2131966"/>
                </a:cubicBezTo>
                <a:cubicBezTo>
                  <a:pt x="904399" y="2131966"/>
                  <a:pt x="0" y="1227567"/>
                  <a:pt x="0" y="111934"/>
                </a:cubicBezTo>
                <a:close/>
              </a:path>
            </a:pathLst>
          </a:custGeom>
          <a:solidFill>
            <a:schemeClr val="accent5">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6" name="Group 15">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6286"/>
            <a:ext cx="12214827" cy="6858000"/>
            <a:chOff x="-6214" y="-1"/>
            <a:chExt cx="12214827" cy="6858000"/>
          </a:xfrm>
        </p:grpSpPr>
        <p:cxnSp>
          <p:nvCxnSpPr>
            <p:cNvPr id="17" name="Straight Connector 16">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988C0E81-D34F-B640-8850-0781DC336A25}"/>
              </a:ext>
            </a:extLst>
          </p:cNvPr>
          <p:cNvSpPr>
            <a:spLocks noGrp="1"/>
          </p:cNvSpPr>
          <p:nvPr>
            <p:ph type="title"/>
          </p:nvPr>
        </p:nvSpPr>
        <p:spPr>
          <a:xfrm>
            <a:off x="457200" y="725467"/>
            <a:ext cx="8730270" cy="2247616"/>
          </a:xfrm>
        </p:spPr>
        <p:txBody>
          <a:bodyPr>
            <a:normAutofit/>
          </a:bodyPr>
          <a:lstStyle/>
          <a:p>
            <a:r>
              <a:rPr lang="es-CL" sz="3700"/>
              <a:t>ACUERDOS DE CONSEJO ESCOLAR Y FUNCIONAMIENTO PRÓXIMAS SESIONES.</a:t>
            </a:r>
            <a:br>
              <a:rPr lang="en-US" sz="3700"/>
            </a:br>
            <a:endParaRPr lang="es-CL" sz="3700"/>
          </a:p>
        </p:txBody>
      </p:sp>
      <p:sp>
        <p:nvSpPr>
          <p:cNvPr id="3" name="Marcador de contenido 2">
            <a:extLst>
              <a:ext uri="{FF2B5EF4-FFF2-40B4-BE49-F238E27FC236}">
                <a16:creationId xmlns:a16="http://schemas.microsoft.com/office/drawing/2014/main" id="{0C609E22-5210-4C49-8380-0803C13B4042}"/>
              </a:ext>
            </a:extLst>
          </p:cNvPr>
          <p:cNvSpPr>
            <a:spLocks noGrp="1"/>
          </p:cNvSpPr>
          <p:nvPr>
            <p:ph idx="1"/>
          </p:nvPr>
        </p:nvSpPr>
        <p:spPr>
          <a:xfrm>
            <a:off x="457200" y="3264832"/>
            <a:ext cx="8730270" cy="3009494"/>
          </a:xfrm>
        </p:spPr>
        <p:txBody>
          <a:bodyPr>
            <a:normAutofit/>
          </a:bodyPr>
          <a:lstStyle/>
          <a:p>
            <a:endParaRPr lang="es-CL" sz="1800" dirty="0"/>
          </a:p>
        </p:txBody>
      </p:sp>
    </p:spTree>
    <p:extLst>
      <p:ext uri="{BB962C8B-B14F-4D97-AF65-F5344CB8AC3E}">
        <p14:creationId xmlns:p14="http://schemas.microsoft.com/office/powerpoint/2010/main" val="675773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2" name="Group 11">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 name="Straight Connector 12">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Freeform: Shape 42">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5" name="Freeform: Shape 44">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7" name="Rectangle 46">
            <a:extLst>
              <a:ext uri="{FF2B5EF4-FFF2-40B4-BE49-F238E27FC236}">
                <a16:creationId xmlns:a16="http://schemas.microsoft.com/office/drawing/2014/main" id="{326AD51D-D59E-4689-A5DF-6A9857053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9" name="Group 48">
            <a:extLst>
              <a:ext uri="{FF2B5EF4-FFF2-40B4-BE49-F238E27FC236}">
                <a16:creationId xmlns:a16="http://schemas.microsoft.com/office/drawing/2014/main" id="{05578CCE-1E06-4634-B7D3-B75915B79B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0" name="Straight Connector 49">
              <a:extLst>
                <a:ext uri="{FF2B5EF4-FFF2-40B4-BE49-F238E27FC236}">
                  <a16:creationId xmlns:a16="http://schemas.microsoft.com/office/drawing/2014/main" id="{758694FA-DDF2-4463-8E27-E40C7B705D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66F117C-BB6F-4A4D-B9E6-7352647BF5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FDD06D7-A858-4BE9-B269-786451727C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B9716CE-4E07-44BE-9271-E478BBE78B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4E8B64A-EF2F-47BF-AF60-22693FBD5B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9EBB16F-B1A9-45AE-9C7A-503A402FBC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F44818A-E73A-4763-8B27-B5244AD163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43A7F77-4F07-4CD4-B62F-B3AF76ADF4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C64748D-7F97-429F-8A7B-8D7EEB1E2C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BB97A24-973F-442A-99BA-8AC5FB1D1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9732AE5-4438-4E42-834A-653713C0B6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3E2B6CE-9310-4CD9-B1C7-2DBFB56137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959B4D1-86FF-4165-945E-3265E3F00D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8B56538-E579-4678-B2C4-190218F657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C898F5F-7AAE-453A-82FE-F4247F2F44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7D95DBF-0AAC-4741-91B1-649F6FE7D7A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B3F59BE-64EE-4780-9361-E231148A43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BE6D2F5-CA3E-4BC3-B8FE-49E3FAC000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EF74E0F-547D-4E30-B042-E040A163963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948BBB3-C56E-4DCA-B93A-71D4754768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6449CBA-E814-4F9C-9FC8-0B2E05BFB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5F9BC37-BDF5-45BE-B728-B10A9565A1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14572B9-7D58-48F6-A290-9EF0975956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2C4CAC2-0AC5-408F-92EA-7FB0F63A5D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504E629-A4AD-411E-B4C0-B205748A1B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9BA5C51-7F10-4E99-BF13-383E0B5DEE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7F8EAE2-B22F-48D7-875C-C68B07B5C3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7E1B9FF-384B-455E-88A2-93A4CC7910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9A8FF40-B2F4-4522-9598-E0F0279151C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0" name="Freeform: Shape 79">
            <a:extLst>
              <a:ext uri="{FF2B5EF4-FFF2-40B4-BE49-F238E27FC236}">
                <a16:creationId xmlns:a16="http://schemas.microsoft.com/office/drawing/2014/main" id="{7A6DA27B-24A2-4FAF-9CB9-A814BF835B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82" name="Group 81">
            <a:extLst>
              <a:ext uri="{FF2B5EF4-FFF2-40B4-BE49-F238E27FC236}">
                <a16:creationId xmlns:a16="http://schemas.microsoft.com/office/drawing/2014/main" id="{ED48258A-6826-4A24-97F8-B65FE4D99A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3" name="Straight Connector 82">
              <a:extLst>
                <a:ext uri="{FF2B5EF4-FFF2-40B4-BE49-F238E27FC236}">
                  <a16:creationId xmlns:a16="http://schemas.microsoft.com/office/drawing/2014/main" id="{A43F6B7F-6CF7-4212-8A4C-0AF81FCC70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CD379A7-2614-4A67-8607-5A9FF0118E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972002F-2AF6-4170-83C8-3AC461AEA5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F1082F6-3D56-4AD7-A271-A7CDEE46C2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CCEA333-BCA4-414F-8235-43D426595D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87971C1-BBD6-4201-A93D-DF09B2B427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28F0E17-F524-4028-ABA2-99D293B7F9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9CA3BF8-B976-46BC-9FD8-0BBFED3A5F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30B60B9-F7F0-4B6E-848E-94EB0E9D17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F33B57A-CBB1-4201-BB5A-75E5AB6F86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16721E5-E31C-4F26-9D10-29EDA029E0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ADFEDD-1B94-4EA7-B826-5E342BD4B6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F0AE683-15D4-4904-BB82-96ADABE671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EF4A50C-5A07-4204-8915-10F2B32D60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E84E616-3881-4F89-8F3A-EC4C9F3EB4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ACE3E7B-5CF6-4605-8EA9-F03A222AAE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77AE8FF-E1E0-49F8-972B-3BCAD57D05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8F76A8B-AC15-4215-884C-57C94FE75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29813CA-E925-41BB-A818-AEEBD58D78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ED9DD07-B629-4508-99B3-666544E5D8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859C10A-6DEF-4B98-9208-9681745D09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8F930A6-B089-462C-8699-E7DEC651D1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49FCA652-5425-4350-80D2-DF3A729324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614C2703-817B-4E61-B0C1-B8A18B7B71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9756F19-602C-437D-89D3-AA582DE6E1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D912F9B-FBEE-468E-9E40-4A911738B0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3008689-B0A9-46C9-888F-0427372872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AA2E07E-83FC-4A07-A945-64C914BB2A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BC3CD54-7A49-4290-9D69-AC69160EE7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13" name="Rectangle 112">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5" name="Rectangle 114">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7" name="Flowchart: Document 8">
            <a:extLst>
              <a:ext uri="{FF2B5EF4-FFF2-40B4-BE49-F238E27FC236}">
                <a16:creationId xmlns:a16="http://schemas.microsoft.com/office/drawing/2014/main" id="{4BE5C09D-B3C1-42F3-B945-39AEDFD198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46597" y="287679"/>
            <a:ext cx="6867330" cy="62733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19" name="Group 118">
            <a:extLst>
              <a:ext uri="{FF2B5EF4-FFF2-40B4-BE49-F238E27FC236}">
                <a16:creationId xmlns:a16="http://schemas.microsoft.com/office/drawing/2014/main" id="{628E122F-BCB2-43BD-850B-48491CEEF4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0" name="Straight Connector 119">
              <a:extLst>
                <a:ext uri="{FF2B5EF4-FFF2-40B4-BE49-F238E27FC236}">
                  <a16:creationId xmlns:a16="http://schemas.microsoft.com/office/drawing/2014/main" id="{414FAAF8-31CB-4B07-B529-5A88EFF682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46BA361-B0A5-4ABB-A288-CFDE7BAEF4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453021D8-E018-4408-8CCA-024F3FC311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B92D8BD-E859-46F2-89FC-FC259125D1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731C846-C584-4E9F-872D-500B07D109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FD6636C-54CD-4310-9F2B-9A9CF3EC9B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288113FA-166F-40E3-991C-33200E3876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5DD2EA6-4E91-475D-B141-030955A02E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077A4A45-7AB6-4608-9030-A70A5E3B3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8252ABC-9FDF-43E9-A030-94081E5837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D5000E7-8B90-4C3E-9DA8-8A7DF0152F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DD251B8-330C-4939-93B6-C4FEDF6ACF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763F2D5-1D97-451F-9EE1-C959342FC9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09B81618-BDA5-46C2-A54E-4448465A58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F15D9E70-4AC3-46E9-93DB-07CB2B41EF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15B884CB-61A3-4841-A661-215EE93E31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1808844-2CD5-4FB3-B3F6-CE5B82F89A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9FFDFB79-ADB0-49E8-919B-A0BB9190FF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63AABDCA-76BB-4D33-8117-D688C0BF9A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7C3DC4D8-930D-4D21-A1D0-45FF81BA15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FC86F57-A8B2-4BA9-8751-CF0F43F25B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E6A34578-DE1C-4566-8856-1430B428B8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8DEE8827-9D87-4C09-9A85-FB043BFB0E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FE11D9A-8DF5-4CD5-9B3C-4BBE699087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150C108-376E-4B3A-84BE-5288AC2D51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AFBF9B4D-FC7D-4A99-9AD8-90C125364F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C747BAB4-EE42-4FB9-ABB4-6ABF823F6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F56D09A2-DE8A-4396-A490-AC84A3878A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7F35D0F-3113-4375-9BA7-093C9BC71A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5" name="Marcador de contenido 4" descr="Texto&#10;&#10;Descripción generada automáticamente">
            <a:extLst>
              <a:ext uri="{FF2B5EF4-FFF2-40B4-BE49-F238E27FC236}">
                <a16:creationId xmlns:a16="http://schemas.microsoft.com/office/drawing/2014/main" id="{3CB76E9D-1967-3644-B0B4-909D2C44C9FE}"/>
              </a:ext>
            </a:extLst>
          </p:cNvPr>
          <p:cNvPicPr>
            <a:picLocks noGrp="1" noChangeAspect="1"/>
          </p:cNvPicPr>
          <p:nvPr>
            <p:ph idx="1"/>
          </p:nvPr>
        </p:nvPicPr>
        <p:blipFill rotWithShape="1">
          <a:blip r:embed="rId2"/>
          <a:srcRect r="-1" b="26349"/>
          <a:stretch/>
        </p:blipFill>
        <p:spPr>
          <a:xfrm>
            <a:off x="175917" y="168275"/>
            <a:ext cx="11863679" cy="6531364"/>
          </a:xfrm>
          <a:prstGeom prst="rect">
            <a:avLst/>
          </a:prstGeom>
        </p:spPr>
      </p:pic>
    </p:spTree>
    <p:extLst>
      <p:ext uri="{BB962C8B-B14F-4D97-AF65-F5344CB8AC3E}">
        <p14:creationId xmlns:p14="http://schemas.microsoft.com/office/powerpoint/2010/main" val="3149764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7FBED9C4-BC33-43BE-B249-F24C980CA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 name="Straight Connector 15">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71088C17-118F-9B41-B779-97283DC5D4B1}"/>
              </a:ext>
            </a:extLst>
          </p:cNvPr>
          <p:cNvSpPr>
            <a:spLocks noGrp="1"/>
          </p:cNvSpPr>
          <p:nvPr>
            <p:ph type="title"/>
          </p:nvPr>
        </p:nvSpPr>
        <p:spPr>
          <a:xfrm>
            <a:off x="457200" y="720772"/>
            <a:ext cx="5553737" cy="5531079"/>
          </a:xfrm>
        </p:spPr>
        <p:txBody>
          <a:bodyPr>
            <a:normAutofit/>
          </a:bodyPr>
          <a:lstStyle/>
          <a:p>
            <a:r>
              <a:rPr lang="es-CL" dirty="0">
                <a:solidFill>
                  <a:schemeClr val="tx2">
                    <a:alpha val="80000"/>
                  </a:schemeClr>
                </a:solidFill>
              </a:rPr>
              <a:t>INTEGRANTES DEL CONSEJO ESCOLAR </a:t>
            </a:r>
          </a:p>
        </p:txBody>
      </p:sp>
      <p:sp>
        <p:nvSpPr>
          <p:cNvPr id="46" name="Rectangle 45">
            <a:extLst>
              <a:ext uri="{FF2B5EF4-FFF2-40B4-BE49-F238E27FC236}">
                <a16:creationId xmlns:a16="http://schemas.microsoft.com/office/drawing/2014/main" id="{57C32FE0-E14A-4F1C-B5CD-173456FE4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9156" y="168275"/>
            <a:ext cx="5821785" cy="60766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5" name="Marcador de contenido 2">
            <a:extLst>
              <a:ext uri="{FF2B5EF4-FFF2-40B4-BE49-F238E27FC236}">
                <a16:creationId xmlns:a16="http://schemas.microsoft.com/office/drawing/2014/main" id="{0F6029A5-DDDB-41F6-B021-AA1893086E63}"/>
              </a:ext>
            </a:extLst>
          </p:cNvPr>
          <p:cNvGraphicFramePr>
            <a:graphicFrameLocks noGrp="1"/>
          </p:cNvGraphicFramePr>
          <p:nvPr>
            <p:ph idx="1"/>
            <p:extLst>
              <p:ext uri="{D42A27DB-BD31-4B8C-83A1-F6EECF244321}">
                <p14:modId xmlns:p14="http://schemas.microsoft.com/office/powerpoint/2010/main" val="2712566058"/>
              </p:ext>
            </p:extLst>
          </p:nvPr>
        </p:nvGraphicFramePr>
        <p:xfrm>
          <a:off x="6203470" y="152400"/>
          <a:ext cx="5793159" cy="6092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592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7FBED9C4-BC33-43BE-B249-F24C980CA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 name="Straight Connector 15">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98B70DB5-921F-3346-8C1A-4CF3E321ED52}"/>
              </a:ext>
            </a:extLst>
          </p:cNvPr>
          <p:cNvSpPr>
            <a:spLocks noGrp="1"/>
          </p:cNvSpPr>
          <p:nvPr>
            <p:ph type="title"/>
          </p:nvPr>
        </p:nvSpPr>
        <p:spPr>
          <a:xfrm>
            <a:off x="457200" y="720772"/>
            <a:ext cx="5553737" cy="5531079"/>
          </a:xfrm>
        </p:spPr>
        <p:txBody>
          <a:bodyPr>
            <a:normAutofit/>
          </a:bodyPr>
          <a:lstStyle/>
          <a:p>
            <a:r>
              <a:rPr lang="es-CL" dirty="0">
                <a:solidFill>
                  <a:schemeClr val="tx2">
                    <a:alpha val="80000"/>
                  </a:schemeClr>
                </a:solidFill>
              </a:rPr>
              <a:t>TEMÁTICAS A ABORDAR</a:t>
            </a:r>
          </a:p>
        </p:txBody>
      </p:sp>
      <p:sp>
        <p:nvSpPr>
          <p:cNvPr id="46" name="Rectangle 45">
            <a:extLst>
              <a:ext uri="{FF2B5EF4-FFF2-40B4-BE49-F238E27FC236}">
                <a16:creationId xmlns:a16="http://schemas.microsoft.com/office/drawing/2014/main" id="{57C32FE0-E14A-4F1C-B5CD-173456FE4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9156" y="168275"/>
            <a:ext cx="5821785" cy="60766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5" name="Marcador de contenido 2">
            <a:extLst>
              <a:ext uri="{FF2B5EF4-FFF2-40B4-BE49-F238E27FC236}">
                <a16:creationId xmlns:a16="http://schemas.microsoft.com/office/drawing/2014/main" id="{CE591EDA-76FC-4F75-A3BA-0B3781EA2A4C}"/>
              </a:ext>
            </a:extLst>
          </p:cNvPr>
          <p:cNvGraphicFramePr>
            <a:graphicFrameLocks noGrp="1"/>
          </p:cNvGraphicFramePr>
          <p:nvPr>
            <p:ph idx="1"/>
            <p:extLst>
              <p:ext uri="{D42A27DB-BD31-4B8C-83A1-F6EECF244321}">
                <p14:modId xmlns:p14="http://schemas.microsoft.com/office/powerpoint/2010/main" val="779110272"/>
              </p:ext>
            </p:extLst>
          </p:nvPr>
        </p:nvGraphicFramePr>
        <p:xfrm>
          <a:off x="6203470" y="152400"/>
          <a:ext cx="5793159" cy="6092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0627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7FBED9C4-BC33-43BE-B249-F24C980CA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 name="Straight Connector 15">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D012E6D2-09C8-3A41-8CFE-FDEFBA489D0C}"/>
              </a:ext>
            </a:extLst>
          </p:cNvPr>
          <p:cNvSpPr>
            <a:spLocks noGrp="1"/>
          </p:cNvSpPr>
          <p:nvPr>
            <p:ph type="title"/>
          </p:nvPr>
        </p:nvSpPr>
        <p:spPr>
          <a:xfrm>
            <a:off x="457200" y="720772"/>
            <a:ext cx="5553737" cy="5531079"/>
          </a:xfrm>
        </p:spPr>
        <p:txBody>
          <a:bodyPr>
            <a:normAutofit/>
          </a:bodyPr>
          <a:lstStyle/>
          <a:p>
            <a:r>
              <a:rPr lang="es-CL" dirty="0">
                <a:solidFill>
                  <a:schemeClr val="tx2">
                    <a:alpha val="80000"/>
                  </a:schemeClr>
                </a:solidFill>
              </a:rPr>
              <a:t>1.- CONSTITUCIÓN CONSEJO ESCOLAR </a:t>
            </a:r>
          </a:p>
        </p:txBody>
      </p:sp>
      <p:sp>
        <p:nvSpPr>
          <p:cNvPr id="46" name="Rectangle 45">
            <a:extLst>
              <a:ext uri="{FF2B5EF4-FFF2-40B4-BE49-F238E27FC236}">
                <a16:creationId xmlns:a16="http://schemas.microsoft.com/office/drawing/2014/main" id="{57C32FE0-E14A-4F1C-B5CD-173456FE4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9156" y="168275"/>
            <a:ext cx="5821785" cy="60766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5" name="Marcador de contenido 2">
            <a:extLst>
              <a:ext uri="{FF2B5EF4-FFF2-40B4-BE49-F238E27FC236}">
                <a16:creationId xmlns:a16="http://schemas.microsoft.com/office/drawing/2014/main" id="{70ED7E0B-A269-41A1-891B-2475CF24206E}"/>
              </a:ext>
            </a:extLst>
          </p:cNvPr>
          <p:cNvGraphicFramePr>
            <a:graphicFrameLocks noGrp="1"/>
          </p:cNvGraphicFramePr>
          <p:nvPr>
            <p:ph idx="1"/>
            <p:extLst>
              <p:ext uri="{D42A27DB-BD31-4B8C-83A1-F6EECF244321}">
                <p14:modId xmlns:p14="http://schemas.microsoft.com/office/powerpoint/2010/main" val="2867334169"/>
              </p:ext>
            </p:extLst>
          </p:nvPr>
        </p:nvGraphicFramePr>
        <p:xfrm>
          <a:off x="6203470" y="152400"/>
          <a:ext cx="5793159" cy="6092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1012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1" name="Group 10">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2" name="Freeform: Shape 41">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4" name="Freeform: Shape 43">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6" name="Freeform: Shape 45">
            <a:extLst>
              <a:ext uri="{FF2B5EF4-FFF2-40B4-BE49-F238E27FC236}">
                <a16:creationId xmlns:a16="http://schemas.microsoft.com/office/drawing/2014/main" id="{9A0D6220-3DFE-4182-9152-9135493A6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grpSp>
        <p:nvGrpSpPr>
          <p:cNvPr id="48" name="Group 47">
            <a:extLst>
              <a:ext uri="{FF2B5EF4-FFF2-40B4-BE49-F238E27FC236}">
                <a16:creationId xmlns:a16="http://schemas.microsoft.com/office/drawing/2014/main" id="{44C729BC-90F1-4823-A305-F6F124E93A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9" name="Straight Connector 48">
              <a:extLst>
                <a:ext uri="{FF2B5EF4-FFF2-40B4-BE49-F238E27FC236}">
                  <a16:creationId xmlns:a16="http://schemas.microsoft.com/office/drawing/2014/main" id="{640014BD-8822-4EFD-B887-1E95DBBB42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E9445DF-509C-4993-834C-4A95C90E30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DCB110E-203A-4D63-810B-7AB453AB9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264073E-6737-44FE-BC04-BFEE371334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DA24A7E-F63B-4B87-ABA5-BDD8F8F65F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CC2C5D2-CEDF-4390-A89D-71DBD7C377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956D0DF-B8DD-44AB-A831-329B2973EE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AB17CF4-098C-43B0-A0E0-235CEB55FB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3CA7C27-06AF-4DB3-A3B2-F81C41D52B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BD2BB17-7774-4215-872F-9CF37633BB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2E1C172-AA18-42F1-B952-4791B50351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9D5EBAC-D904-4410-A575-1A2B810D88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B38425E-0189-47B9-9F42-67DC5386E3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6584C8E-A8AC-49AB-8E5B-337E14D4F8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8FCDC21-75B9-4F36-AEB4-186CDD994F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9AAC1FD-FBB6-4E21-A267-E4B9029BB4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0FDEAF3-AB6A-41DF-BF11-245120818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9F9892F-F26B-4C6F-A949-097D3EBC77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CCA59EA-5156-402B-82A4-AAE14B2D9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1E175D8-17F1-46B8-807F-89A75CD4D9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AE169C4-F6B2-44D0-A73C-88C304E8A3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CE19136-3F8D-4350-A424-8241923BCD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F937350-E379-4C45-BC56-20808BBED3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E4F6988-3981-46A0-B744-EE972197D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DB419A9-FCB9-4B39-8D9E-91CC0B8E77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D6861DB-43A8-4624-9ECC-5A96BE3AF1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AFBD701-C20E-441D-8596-4BBBF49556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3C41C88-00F9-45AF-8D64-37BA70969B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6420BDA-21B9-4B17-A82E-A9EB28138A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79" name="Rectangle 78">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5" name="Picture 4" descr="Lupa resalta un rendimiento económico decreciente">
            <a:extLst>
              <a:ext uri="{FF2B5EF4-FFF2-40B4-BE49-F238E27FC236}">
                <a16:creationId xmlns:a16="http://schemas.microsoft.com/office/drawing/2014/main" id="{F3EEF5FB-9C91-4216-9CA1-A2848D3190D0}"/>
              </a:ext>
            </a:extLst>
          </p:cNvPr>
          <p:cNvPicPr>
            <a:picLocks noChangeAspect="1"/>
          </p:cNvPicPr>
          <p:nvPr/>
        </p:nvPicPr>
        <p:blipFill rotWithShape="1">
          <a:blip r:embed="rId2"/>
          <a:srcRect t="1220" b="14510"/>
          <a:stretch/>
        </p:blipFill>
        <p:spPr>
          <a:xfrm>
            <a:off x="20" y="10"/>
            <a:ext cx="12191980" cy="6857989"/>
          </a:xfrm>
          <a:prstGeom prst="rect">
            <a:avLst/>
          </a:prstGeom>
        </p:spPr>
      </p:pic>
      <p:grpSp>
        <p:nvGrpSpPr>
          <p:cNvPr id="81" name="Group 80">
            <a:extLst>
              <a:ext uri="{FF2B5EF4-FFF2-40B4-BE49-F238E27FC236}">
                <a16:creationId xmlns:a16="http://schemas.microsoft.com/office/drawing/2014/main" id="{E299E832-D146-4687-88A1-FFB2D9CD07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2" name="Straight Connector 81">
              <a:extLst>
                <a:ext uri="{FF2B5EF4-FFF2-40B4-BE49-F238E27FC236}">
                  <a16:creationId xmlns:a16="http://schemas.microsoft.com/office/drawing/2014/main" id="{E865416E-03F8-41D5-B990-2911FA29A6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686E1E3-1241-4AA2-A367-C7119C0C48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897C712-5A4F-43EB-9CEA-220F5F0DA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EB53BC4-9922-4FEF-8353-5348483363A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4FDEA2D-ABFE-4720-A244-531CCA0ABD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3CA8723-4D9E-4722-9BE8-2C9821E30E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C24E667-10C9-44C4-878A-C370377F99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5102688-674E-43F6-ABC3-4AE351E1D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BDA0729-ED17-489A-AEAE-89B60BE011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FEE5360-9A9D-4788-A560-35BAB29F3F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05086894-C61B-4448-A330-99C40F1C1E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3AD06EB-39E5-4D26-B2ED-6EF8646D05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15DA48D-BCBA-4A53-97A3-4CCF2F58AC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D7A948D-328F-49D1-AF64-51DF9B19C8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D7F605F-FD57-48CB-95AD-6196426598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638CE02A-DA6D-42CE-AE65-35873216DA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562FE60-E280-45A8-9D85-00BB73B61E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DEEBA5B-B307-4E41-9397-402ED0BF72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15CCDED-5405-45BC-824F-DD9ACF7352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0190AD4-C8CE-475C-B031-B135A61A50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AFB7E4D-BFAD-46EB-832A-AD6ED848E2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F9C3911-D2CC-4086-82E0-3AB46B7B9B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60D4ED45-A52C-4058-A1B0-2725C67233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B40E485-93E7-461C-890F-85E7D6A9E2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E28923B-9D5C-4F68-AE61-AD3B0738B2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479B422-6C82-4016-B782-E666D15808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77E6D5F-267B-471E-8B10-190045F11C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3842B5D-D3DA-467F-AA3C-3C8A5566F0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3750A41-E0B6-4A67-B612-DEFBE85815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12" name="Freeform: Shape 111">
            <a:extLst>
              <a:ext uri="{FF2B5EF4-FFF2-40B4-BE49-F238E27FC236}">
                <a16:creationId xmlns:a16="http://schemas.microsoft.com/office/drawing/2014/main" id="{83C375E8-F6F8-46A9-AAA9-EDE318CAD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
            <a:ext cx="12179808" cy="3276600"/>
          </a:xfrm>
          <a:custGeom>
            <a:avLst/>
            <a:gdLst>
              <a:gd name="connsiteX0" fmla="*/ 8951169 w 12179808"/>
              <a:gd name="connsiteY0" fmla="*/ 21 h 2933519"/>
              <a:gd name="connsiteX1" fmla="*/ 11653845 w 12179808"/>
              <a:gd name="connsiteY1" fmla="*/ 146056 h 2933519"/>
              <a:gd name="connsiteX2" fmla="*/ 12178450 w 12179808"/>
              <a:gd name="connsiteY2" fmla="*/ 199538 h 2933519"/>
              <a:gd name="connsiteX3" fmla="*/ 12178450 w 12179808"/>
              <a:gd name="connsiteY3" fmla="*/ 1261956 h 2933519"/>
              <a:gd name="connsiteX4" fmla="*/ 12179808 w 12179808"/>
              <a:gd name="connsiteY4" fmla="*/ 1261956 h 2933519"/>
              <a:gd name="connsiteX5" fmla="*/ 12179808 w 12179808"/>
              <a:gd name="connsiteY5" fmla="*/ 2933519 h 2933519"/>
              <a:gd name="connsiteX6" fmla="*/ 0 w 12179808"/>
              <a:gd name="connsiteY6" fmla="*/ 2933519 h 2933519"/>
              <a:gd name="connsiteX7" fmla="*/ 0 w 12179808"/>
              <a:gd name="connsiteY7" fmla="*/ 1392987 h 2933519"/>
              <a:gd name="connsiteX8" fmla="*/ 0 w 12179808"/>
              <a:gd name="connsiteY8" fmla="*/ 1261956 h 2933519"/>
              <a:gd name="connsiteX9" fmla="*/ 0 w 12179808"/>
              <a:gd name="connsiteY9" fmla="*/ 703569 h 2933519"/>
              <a:gd name="connsiteX10" fmla="*/ 8951169 w 12179808"/>
              <a:gd name="connsiteY10" fmla="*/ 21 h 29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9808" h="2933519">
                <a:moveTo>
                  <a:pt x="8951169" y="21"/>
                </a:moveTo>
                <a:cubicBezTo>
                  <a:pt x="9704520" y="1107"/>
                  <a:pt x="10578586" y="43239"/>
                  <a:pt x="11653845" y="146056"/>
                </a:cubicBezTo>
                <a:lnTo>
                  <a:pt x="12178450" y="199538"/>
                </a:lnTo>
                <a:lnTo>
                  <a:pt x="12178450" y="1261956"/>
                </a:lnTo>
                <a:lnTo>
                  <a:pt x="12179808" y="1261956"/>
                </a:lnTo>
                <a:lnTo>
                  <a:pt x="12179808" y="2933519"/>
                </a:lnTo>
                <a:lnTo>
                  <a:pt x="0" y="2933519"/>
                </a:lnTo>
                <a:lnTo>
                  <a:pt x="0" y="1392987"/>
                </a:lnTo>
                <a:lnTo>
                  <a:pt x="0" y="1261956"/>
                </a:lnTo>
                <a:lnTo>
                  <a:pt x="0" y="703569"/>
                </a:lnTo>
                <a:cubicBezTo>
                  <a:pt x="4768989" y="703569"/>
                  <a:pt x="5812206" y="-4505"/>
                  <a:pt x="8951169" y="21"/>
                </a:cubicBezTo>
                <a:close/>
              </a:path>
            </a:pathLst>
          </a:cu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ítulo 1">
            <a:extLst>
              <a:ext uri="{FF2B5EF4-FFF2-40B4-BE49-F238E27FC236}">
                <a16:creationId xmlns:a16="http://schemas.microsoft.com/office/drawing/2014/main" id="{BC82A203-19E4-DF46-A503-4BBBB282A4D9}"/>
              </a:ext>
            </a:extLst>
          </p:cNvPr>
          <p:cNvSpPr>
            <a:spLocks noGrp="1"/>
          </p:cNvSpPr>
          <p:nvPr>
            <p:ph type="title"/>
          </p:nvPr>
        </p:nvSpPr>
        <p:spPr>
          <a:xfrm>
            <a:off x="1524000" y="381001"/>
            <a:ext cx="9144000" cy="1600200"/>
          </a:xfrm>
        </p:spPr>
        <p:txBody>
          <a:bodyPr vert="horz" lIns="91440" tIns="45720" rIns="91440" bIns="45720" rtlCol="0" anchor="b">
            <a:normAutofit/>
          </a:bodyPr>
          <a:lstStyle/>
          <a:p>
            <a:pPr algn="ctr"/>
            <a:r>
              <a:rPr lang="en-US" sz="5400" dirty="0"/>
              <a:t>ANÁLISIS DE RESULTADOS ACADÉMICOS 2023</a:t>
            </a:r>
          </a:p>
        </p:txBody>
      </p:sp>
    </p:spTree>
    <p:extLst>
      <p:ext uri="{BB962C8B-B14F-4D97-AF65-F5344CB8AC3E}">
        <p14:creationId xmlns:p14="http://schemas.microsoft.com/office/powerpoint/2010/main" val="1041390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4" name="Rectangle 234">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5" name="Rectangle 236">
            <a:extLst>
              <a:ext uri="{FF2B5EF4-FFF2-40B4-BE49-F238E27FC236}">
                <a16:creationId xmlns:a16="http://schemas.microsoft.com/office/drawing/2014/main" id="{B205CA4C-4876-4E28-97E0-1162D662A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6" name="Right Triangle 238">
            <a:extLst>
              <a:ext uri="{FF2B5EF4-FFF2-40B4-BE49-F238E27FC236}">
                <a16:creationId xmlns:a16="http://schemas.microsoft.com/office/drawing/2014/main" id="{2E08B368-A2A8-4357-B416-37C258EFE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84712" y="-279398"/>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lowchart: Document 240">
            <a:extLst>
              <a:ext uri="{FF2B5EF4-FFF2-40B4-BE49-F238E27FC236}">
                <a16:creationId xmlns:a16="http://schemas.microsoft.com/office/drawing/2014/main" id="{A890253F-325A-4AC7-AF5F-06FB890E8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55724" y="2105114"/>
            <a:ext cx="6858000" cy="2647778"/>
          </a:xfrm>
          <a:prstGeom prst="flowChartDocumen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278" name="Group 242">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244" name="Straight Connector 243">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EA3C2D79-94CB-3D40-83F4-C2B726B3006F}"/>
              </a:ext>
            </a:extLst>
          </p:cNvPr>
          <p:cNvSpPr>
            <a:spLocks noGrp="1"/>
          </p:cNvSpPr>
          <p:nvPr>
            <p:ph type="title"/>
          </p:nvPr>
        </p:nvSpPr>
        <p:spPr>
          <a:xfrm>
            <a:off x="457200" y="725469"/>
            <a:ext cx="4952999" cy="2247614"/>
          </a:xfrm>
        </p:spPr>
        <p:txBody>
          <a:bodyPr vert="horz" lIns="91440" tIns="45720" rIns="91440" bIns="45720" rtlCol="0" anchor="ctr">
            <a:normAutofit/>
          </a:bodyPr>
          <a:lstStyle/>
          <a:p>
            <a:r>
              <a:rPr lang="en-US" sz="3700" dirty="0">
                <a:solidFill>
                  <a:schemeClr val="tx2"/>
                </a:solidFill>
              </a:rPr>
              <a:t>CUMPLIMIENTO Y COBERTURA CRONOGRAMA</a:t>
            </a:r>
          </a:p>
        </p:txBody>
      </p:sp>
      <p:sp>
        <p:nvSpPr>
          <p:cNvPr id="4" name="CuadroTexto 3">
            <a:extLst>
              <a:ext uri="{FF2B5EF4-FFF2-40B4-BE49-F238E27FC236}">
                <a16:creationId xmlns:a16="http://schemas.microsoft.com/office/drawing/2014/main" id="{A476AD30-32C9-2241-B0BF-B20576ABE23E}"/>
              </a:ext>
            </a:extLst>
          </p:cNvPr>
          <p:cNvSpPr txBox="1"/>
          <p:nvPr/>
        </p:nvSpPr>
        <p:spPr>
          <a:xfrm>
            <a:off x="457200" y="3264832"/>
            <a:ext cx="4952999" cy="3009494"/>
          </a:xfrm>
          <a:prstGeom prst="rect">
            <a:avLst/>
          </a:prstGeom>
        </p:spPr>
        <p:txBody>
          <a:bodyPr vert="horz" lIns="91440" tIns="45720" rIns="91440" bIns="45720" rtlCol="0">
            <a:normAutofit/>
          </a:bodyPr>
          <a:lstStyle/>
          <a:p>
            <a:pPr marL="228600" indent="-228600">
              <a:lnSpc>
                <a:spcPct val="110000"/>
              </a:lnSpc>
              <a:spcAft>
                <a:spcPts val="600"/>
              </a:spcAft>
              <a:buClr>
                <a:schemeClr val="bg1"/>
              </a:buClr>
              <a:buSzPct val="75000"/>
              <a:buFont typeface="+mj-lt"/>
              <a:buAutoNum type="arabicPeriod"/>
            </a:pPr>
            <a:r>
              <a:rPr lang="en-US">
                <a:solidFill>
                  <a:schemeClr val="tx2"/>
                </a:solidFill>
              </a:rPr>
              <a:t>SE DECLARA QUE LA COBERTURA ANUAL 2020 SE LLEVÓ A CABO DE MANERA ACCIDENTADA POR EFECTOS DE PANDEMIA, SIN EMBARGO, SE PRIVILEGIARON ACTIVIDADES ACADÉMICAS Y CON ENFOQUE EN LO SOCIOEMOCIONAL.</a:t>
            </a:r>
          </a:p>
        </p:txBody>
      </p:sp>
      <p:pic>
        <p:nvPicPr>
          <p:cNvPr id="5" name="Picture 4" descr="Calendario sobre la mesa">
            <a:extLst>
              <a:ext uri="{FF2B5EF4-FFF2-40B4-BE49-F238E27FC236}">
                <a16:creationId xmlns:a16="http://schemas.microsoft.com/office/drawing/2014/main" id="{0936B600-1D9B-4728-934F-C4AAAC6E1969}"/>
              </a:ext>
            </a:extLst>
          </p:cNvPr>
          <p:cNvPicPr>
            <a:picLocks noChangeAspect="1"/>
          </p:cNvPicPr>
          <p:nvPr/>
        </p:nvPicPr>
        <p:blipFill rotWithShape="1">
          <a:blip r:embed="rId2"/>
          <a:srcRect r="33250"/>
          <a:stretch/>
        </p:blipFill>
        <p:spPr>
          <a:xfrm>
            <a:off x="6025896" y="457200"/>
            <a:ext cx="5879592" cy="5879592"/>
          </a:xfrm>
          <a:custGeom>
            <a:avLst/>
            <a:gdLst/>
            <a:ahLst/>
            <a:cxnLst/>
            <a:rect l="l" t="t" r="r" b="b"/>
            <a:pathLst>
              <a:path w="5777910" h="5777910">
                <a:moveTo>
                  <a:pt x="2888955" y="0"/>
                </a:moveTo>
                <a:cubicBezTo>
                  <a:pt x="4484481" y="0"/>
                  <a:pt x="5777910" y="1293429"/>
                  <a:pt x="5777910" y="2888955"/>
                </a:cubicBezTo>
                <a:cubicBezTo>
                  <a:pt x="5777910" y="4484481"/>
                  <a:pt x="4484481" y="5777910"/>
                  <a:pt x="2888955" y="5777910"/>
                </a:cubicBezTo>
                <a:cubicBezTo>
                  <a:pt x="1293429" y="5777910"/>
                  <a:pt x="0" y="4484481"/>
                  <a:pt x="0" y="2888955"/>
                </a:cubicBezTo>
                <a:cubicBezTo>
                  <a:pt x="0" y="1293429"/>
                  <a:pt x="1293429" y="0"/>
                  <a:pt x="2888955" y="0"/>
                </a:cubicBezTo>
                <a:close/>
              </a:path>
            </a:pathLst>
          </a:custGeom>
        </p:spPr>
      </p:pic>
    </p:spTree>
    <p:extLst>
      <p:ext uri="{BB962C8B-B14F-4D97-AF65-F5344CB8AC3E}">
        <p14:creationId xmlns:p14="http://schemas.microsoft.com/office/powerpoint/2010/main" val="66275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Rectangle 13">
            <a:extLst>
              <a:ext uri="{FF2B5EF4-FFF2-40B4-BE49-F238E27FC236}">
                <a16:creationId xmlns:a16="http://schemas.microsoft.com/office/drawing/2014/main" id="{3712ED8D-807A-4E94-A9AF-C44676151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Right Triangle 15">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0136" y="1542777"/>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8">
            <a:extLst>
              <a:ext uri="{FF2B5EF4-FFF2-40B4-BE49-F238E27FC236}">
                <a16:creationId xmlns:a16="http://schemas.microsoft.com/office/drawing/2014/main" id="{D8667B21-A39C-4ABB-9CED-0DD4CD739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70477" y="924332"/>
            <a:ext cx="6871335" cy="502267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 h="47798">
                <a:moveTo>
                  <a:pt x="3" y="147"/>
                </a:moveTo>
                <a:lnTo>
                  <a:pt x="21623" y="0"/>
                </a:lnTo>
                <a:cubicBezTo>
                  <a:pt x="21623" y="5774"/>
                  <a:pt x="21642" y="38022"/>
                  <a:pt x="21642" y="43796"/>
                </a:cubicBezTo>
                <a:cubicBezTo>
                  <a:pt x="10842" y="43796"/>
                  <a:pt x="10842" y="50396"/>
                  <a:pt x="42" y="46646"/>
                </a:cubicBezTo>
                <a:cubicBezTo>
                  <a:pt x="61" y="31179"/>
                  <a:pt x="-16" y="15614"/>
                  <a:pt x="3" y="147"/>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20" name="Group 19">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21" name="Straight Connector 20">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0B3607B1-3612-8C4F-AF25-A0CC11489076}"/>
              </a:ext>
            </a:extLst>
          </p:cNvPr>
          <p:cNvSpPr>
            <a:spLocks noGrp="1"/>
          </p:cNvSpPr>
          <p:nvPr>
            <p:ph type="title"/>
          </p:nvPr>
        </p:nvSpPr>
        <p:spPr>
          <a:xfrm>
            <a:off x="457201" y="732348"/>
            <a:ext cx="4419600" cy="2240735"/>
          </a:xfrm>
        </p:spPr>
        <p:txBody>
          <a:bodyPr>
            <a:normAutofit/>
          </a:bodyPr>
          <a:lstStyle/>
          <a:p>
            <a:r>
              <a:rPr lang="es-CL" dirty="0">
                <a:solidFill>
                  <a:schemeClr val="tx2"/>
                </a:solidFill>
              </a:rPr>
              <a:t>CRONOGRAMA DE ACTIVIDADES</a:t>
            </a:r>
          </a:p>
        </p:txBody>
      </p:sp>
      <p:pic>
        <p:nvPicPr>
          <p:cNvPr id="4" name="Marcador de contenido 3">
            <a:extLst>
              <a:ext uri="{FF2B5EF4-FFF2-40B4-BE49-F238E27FC236}">
                <a16:creationId xmlns:a16="http://schemas.microsoft.com/office/drawing/2014/main" id="{1E95B2F6-D3EC-2F38-86B0-4563F52E11AE}"/>
              </a:ext>
            </a:extLst>
          </p:cNvPr>
          <p:cNvPicPr>
            <a:picLocks noGrp="1" noChangeAspect="1"/>
          </p:cNvPicPr>
          <p:nvPr>
            <p:ph idx="1"/>
          </p:nvPr>
        </p:nvPicPr>
        <p:blipFill>
          <a:blip r:embed="rId2"/>
          <a:stretch>
            <a:fillRect/>
          </a:stretch>
        </p:blipFill>
        <p:spPr>
          <a:xfrm>
            <a:off x="6002841" y="134064"/>
            <a:ext cx="4485043" cy="6678949"/>
          </a:xfrm>
        </p:spPr>
      </p:pic>
    </p:spTree>
    <p:extLst>
      <p:ext uri="{BB962C8B-B14F-4D97-AF65-F5344CB8AC3E}">
        <p14:creationId xmlns:p14="http://schemas.microsoft.com/office/powerpoint/2010/main" val="3696719586"/>
      </p:ext>
    </p:extLst>
  </p:cSld>
  <p:clrMapOvr>
    <a:masterClrMapping/>
  </p:clrMapOvr>
</p:sld>
</file>

<file path=ppt/theme/theme1.xml><?xml version="1.0" encoding="utf-8"?>
<a:theme xmlns:a="http://schemas.openxmlformats.org/drawingml/2006/main" name="SineVTI">
  <a:themeElements>
    <a:clrScheme name="AnalogousFromLightSeedRightStep">
      <a:dk1>
        <a:srgbClr val="000000"/>
      </a:dk1>
      <a:lt1>
        <a:srgbClr val="FFFFFF"/>
      </a:lt1>
      <a:dk2>
        <a:srgbClr val="413024"/>
      </a:dk2>
      <a:lt2>
        <a:srgbClr val="E8E3E2"/>
      </a:lt2>
      <a:accent1>
        <a:srgbClr val="7BA9B4"/>
      </a:accent1>
      <a:accent2>
        <a:srgbClr val="7F96BA"/>
      </a:accent2>
      <a:accent3>
        <a:srgbClr val="9796C6"/>
      </a:accent3>
      <a:accent4>
        <a:srgbClr val="997FBA"/>
      </a:accent4>
      <a:accent5>
        <a:srgbClr val="BE94C5"/>
      </a:accent5>
      <a:accent6>
        <a:srgbClr val="BA7FAA"/>
      </a:accent6>
      <a:hlink>
        <a:srgbClr val="AD7467"/>
      </a:hlink>
      <a:folHlink>
        <a:srgbClr val="7F7F7F"/>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eVTI" id="{8435B2A2-1BD5-4C05-93E5-3C5388B709E3}" vid="{0D704B13-63FE-4848-A298-6B7359B95653}"/>
    </a:ext>
  </a:extLst>
</a:theme>
</file>

<file path=docProps/app.xml><?xml version="1.0" encoding="utf-8"?>
<Properties xmlns="http://schemas.openxmlformats.org/officeDocument/2006/extended-properties" xmlns:vt="http://schemas.openxmlformats.org/officeDocument/2006/docPropsVTypes">
  <TotalTime>359</TotalTime>
  <Words>716</Words>
  <Application>Microsoft Macintosh PowerPoint</Application>
  <PresentationFormat>Panorámica</PresentationFormat>
  <Paragraphs>108</Paragraphs>
  <Slides>27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27</vt:i4>
      </vt:variant>
    </vt:vector>
  </HeadingPairs>
  <TitlesOfParts>
    <vt:vector size="32" baseType="lpstr">
      <vt:lpstr>Arial</vt:lpstr>
      <vt:lpstr>Avenir Next LT Pro</vt:lpstr>
      <vt:lpstr>Calibri</vt:lpstr>
      <vt:lpstr>Posterama</vt:lpstr>
      <vt:lpstr>SineVTI</vt:lpstr>
      <vt:lpstr>SESIÓN Nº 1 CONSEJO ESCOLAR </vt:lpstr>
      <vt:lpstr>Presentación de PowerPoint</vt:lpstr>
      <vt:lpstr>Presentación de PowerPoint</vt:lpstr>
      <vt:lpstr>INTEGRANTES DEL CONSEJO ESCOLAR </vt:lpstr>
      <vt:lpstr>TEMÁTICAS A ABORDAR</vt:lpstr>
      <vt:lpstr>1.- CONSTITUCIÓN CONSEJO ESCOLAR </vt:lpstr>
      <vt:lpstr>ANÁLISIS DE RESULTADOS ACADÉMICOS 2023</vt:lpstr>
      <vt:lpstr>CUMPLIMIENTO Y COBERTURA CRONOGRAMA</vt:lpstr>
      <vt:lpstr>CRONOGRAMA DE ACTIVIDADES</vt:lpstr>
      <vt:lpstr>CRONOGRAMA DE ACTIVIDADES</vt:lpstr>
      <vt:lpstr>CRONOGRAMA DE ACTIVIDADES</vt:lpstr>
      <vt:lpstr>CRONOGRAMA DE ACTIVIDADES</vt:lpstr>
      <vt:lpstr>CRONOGRAMA DE ACTIVIDADES</vt:lpstr>
      <vt:lpstr>CUENTA PÚBLICA 2024</vt:lpstr>
      <vt:lpstr>TIPOS DE SUBVENCIONES</vt:lpstr>
      <vt:lpstr>Ingresos y Egresos 2023 (Proceso Incompleto)</vt:lpstr>
      <vt:lpstr>Presentación de PowerPoint</vt:lpstr>
      <vt:lpstr>INFORME TÉCNICO DE EVALUACIÓN P.I.E.</vt:lpstr>
      <vt:lpstr>EVALUACIÓN PME 2023</vt:lpstr>
      <vt:lpstr>PRESENTACIÓN ROLES DE FUNCIONARIOS</vt:lpstr>
      <vt:lpstr>DOCENTES</vt:lpstr>
      <vt:lpstr>DOCENTES </vt:lpstr>
      <vt:lpstr>DOCENTES </vt:lpstr>
      <vt:lpstr>P.I.E.</vt:lpstr>
      <vt:lpstr>ASISTENTES Y ADMINISTRATIVOS </vt:lpstr>
      <vt:lpstr>METAS INSTITUCIONALES </vt:lpstr>
      <vt:lpstr>ACUERDOS DE CONSEJO ESCOLAR Y FUNCIONAMIENTO PRÓXIMAS SESIONES.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SESIÓN Nº 1 CONSEJO ESCOLAR </dc:title>
  <dc:creator>profesescrich@gmail.com</dc:creator>
  <cp:lastModifiedBy>ESCRICH  KALASIC SERGIO D</cp:lastModifiedBy>
  <cp:revision>18</cp:revision>
  <dcterms:created xsi:type="dcterms:W3CDTF">2021-03-25T17:35:52Z</dcterms:created>
  <dcterms:modified xsi:type="dcterms:W3CDTF">2024-04-17T13:55:15Z</dcterms:modified>
</cp:coreProperties>
</file>